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5"/>
  </p:notesMasterIdLst>
  <p:sldIdLst>
    <p:sldId id="473" r:id="rId2"/>
    <p:sldId id="474" r:id="rId3"/>
    <p:sldId id="487" r:id="rId4"/>
    <p:sldId id="486" r:id="rId5"/>
    <p:sldId id="478" r:id="rId6"/>
    <p:sldId id="479" r:id="rId7"/>
    <p:sldId id="480" r:id="rId8"/>
    <p:sldId id="429" r:id="rId9"/>
    <p:sldId id="470" r:id="rId10"/>
    <p:sldId id="471" r:id="rId11"/>
    <p:sldId id="485" r:id="rId12"/>
    <p:sldId id="481" r:id="rId13"/>
    <p:sldId id="488" r:id="rId14"/>
  </p:sldIdLst>
  <p:sldSz cx="9144000" cy="5143500" type="screen16x9"/>
  <p:notesSz cx="6858000" cy="9144000"/>
  <p:embeddedFontLst>
    <p:embeddedFont>
      <p:font typeface="Orly's Font 2" panose="020B0604020202020204" charset="0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Verdana" panose="020B0604030504040204" pitchFamily="34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895" autoAdjust="0"/>
  </p:normalViewPr>
  <p:slideViewPr>
    <p:cSldViewPr>
      <p:cViewPr>
        <p:scale>
          <a:sx n="66" d="100"/>
          <a:sy n="66" d="100"/>
        </p:scale>
        <p:origin x="-72" y="-396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3T03:40:08.791"/>
    </inkml:context>
    <inkml:brush xml:id="br0">
      <inkml:brushProperty name="width" value="0.21167" units="cm"/>
      <inkml:brushProperty name="height" value="0.21167" units="cm"/>
      <inkml:brushProperty name="color" value="#FAE1D2"/>
      <inkml:brushProperty name="fitToCurve" value="1"/>
    </inkml:brush>
  </inkml:definitions>
  <inkml:trace contextRef="#ctx0" brushRef="#br0">34-1 381,'-7'0'31,"-15"0"-25,17 0-11,5 0-40,0 0-92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3T03:42:32.055"/>
    </inkml:context>
    <inkml:brush xml:id="br0">
      <inkml:brushProperty name="width" value="0.10583" units="cm"/>
      <inkml:brushProperty name="height" value="0.10583" units="cm"/>
      <inkml:brushProperty name="color" value="#0070C0"/>
      <inkml:brushProperty name="fitToCurve" value="1"/>
    </inkml:brush>
  </inkml:definitions>
  <inkml:trace contextRef="#ctx0" brushRef="#br0">-2-3 450,'-3'13'25,"-10"-10"45,13-3-7,0 0-15,0 0-17,0 0-36,0 0-21,0 0-44,0 0-80,16 0-140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3T03:42:32.256"/>
    </inkml:context>
    <inkml:brush xml:id="br0">
      <inkml:brushProperty name="width" value="0.10583" units="cm"/>
      <inkml:brushProperty name="height" value="0.10583" units="cm"/>
      <inkml:brushProperty name="color" value="#0070C0"/>
      <inkml:brushProperty name="fitToCurve" value="1"/>
    </inkml:brush>
  </inkml:definitions>
  <inkml:trace contextRef="#ctx0" brushRef="#br0">37-4 189,'-11'0'327,"-7"0"-265,9 0 28,5 0-46,1 0-7,3 0-22,0 0-16,0 0-7,0 0-11,0 0-14,0 0-10,0 0-16,0 0-32,3 0-9,17 0-65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v"/>
        </inkml:traceFormat>
        <inkml:channelProperties>
          <inkml:channelProperty channel="X" name="resolution" value="5654.35693" units="1/cm"/>
          <inkml:channelProperty channel="Y" name="resolution" value="9046.65918" units="1/cm"/>
          <inkml:channelProperty channel="F" name="resolution" value="2.82441E-6" units="1/dev"/>
        </inkml:channelProperties>
      </inkml:inkSource>
      <inkml:timestamp xml:id="ts0" timeString="2013-07-23T03:33:24.191"/>
    </inkml:context>
    <inkml:brush xml:id="br0">
      <inkml:brushProperty name="width" value="0.03528" units="cm"/>
      <inkml:brushProperty name="height" value="0.03528" units="cm"/>
      <inkml:brushProperty name="fitToCurve" value="1"/>
    </inkml:brush>
  </inkml:definitions>
  <inkml:trace contextRef="#ctx0" brushRef="#br0">-4807-2255 49,'0'0'277,"0"0"-238,0 0 9,0 0-4,0-7-15,0 4-10,0 3-7,0 0-6,-3 0-4,3 0-3,0 0 0,0 0-5,-3 0-3,3 0-2,-2 0-12,2 0-22,0 0-24,0 0-15,0 0-8,-8 0-92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3-07-23T02:59:52.625"/>
    </inkml:context>
    <inkml:brush xml:id="br0">
      <inkml:brushProperty name="width" value="0.08333" units="cm"/>
      <inkml:brushProperty name="height" value="0.08333" units="cm"/>
      <inkml:brushProperty name="fitToCurve" value="1"/>
    </inkml:brush>
  </inkml:definitions>
  <inkml:trace contextRef="#ctx0" brushRef="#br0">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3-07-23T02:59:54.375"/>
    </inkml:context>
    <inkml:brush xml:id="br0">
      <inkml:brushProperty name="width" value="0.08333" units="cm"/>
      <inkml:brushProperty name="height" value="0.08333" units="cm"/>
      <inkml:brushProperty name="fitToCurve" value="1"/>
    </inkml:brush>
  </inkml:definitions>
  <inkml:trace contextRef="#ctx0" brushRef="#br0">1015-3367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4 is in the ones place. The 4 tells us there are 4 ones in 34. The 3 is in the tens place.  The 3 tells us there are 3 groups of ten or 30 in 35.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4 is in the ones place. The 4 tells us there are 4 ones in 34. The 3 is in the tens place.  The 3 tells us there are 3 groups of ten or 30 in 35.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Lets review our</a:t>
            </a:r>
            <a:r>
              <a:rPr lang="en-US" baseline="0" dirty="0" smtClean="0"/>
              <a:t> math symbols.</a:t>
            </a:r>
          </a:p>
          <a:p>
            <a:r>
              <a:rPr lang="en-US" baseline="0" dirty="0" smtClean="0"/>
              <a:t>There are 34 cubes. There are 25 cubes. </a:t>
            </a:r>
          </a:p>
          <a:p>
            <a:r>
              <a:rPr lang="en-US" baseline="0" dirty="0" smtClean="0"/>
              <a:t>34 cubes is more than 25 cubes. 34 is greater than 25.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Lets review our</a:t>
            </a:r>
            <a:r>
              <a:rPr lang="en-US" baseline="0" dirty="0" smtClean="0"/>
              <a:t> math symbols.</a:t>
            </a:r>
          </a:p>
          <a:p>
            <a:r>
              <a:rPr lang="en-US" baseline="0" dirty="0" smtClean="0"/>
              <a:t>There are 34 cubes. There are 25 cubes. </a:t>
            </a:r>
          </a:p>
          <a:p>
            <a:r>
              <a:rPr lang="en-US" baseline="0" dirty="0" smtClean="0"/>
              <a:t>34 cubes is more than 25 cubes. 34 is greater than 25.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Lets review our</a:t>
            </a:r>
            <a:r>
              <a:rPr lang="en-US" baseline="0" dirty="0" smtClean="0"/>
              <a:t> math symbols.</a:t>
            </a:r>
          </a:p>
          <a:p>
            <a:r>
              <a:rPr lang="en-US" baseline="0" dirty="0" smtClean="0"/>
              <a:t>There are 34 cubes. There are 25 cubes. </a:t>
            </a:r>
          </a:p>
          <a:p>
            <a:r>
              <a:rPr lang="en-US" baseline="0" dirty="0" smtClean="0"/>
              <a:t>34 cubes is more than 25 cubes. 34 is greater than 25.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13" Type="http://schemas.openxmlformats.org/officeDocument/2006/relationships/customXml" Target="../ink/ink5.xml"/><Relationship Id="rId18" Type="http://schemas.openxmlformats.org/officeDocument/2006/relationships/image" Target="../media/image5.png"/><Relationship Id="rId3" Type="http://schemas.openxmlformats.org/officeDocument/2006/relationships/image" Target="../media/image2.png"/><Relationship Id="rId12" Type="http://schemas.openxmlformats.org/officeDocument/2006/relationships/image" Target="../media/image6.emf"/><Relationship Id="rId1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.xml"/><Relationship Id="rId11" Type="http://schemas.openxmlformats.org/officeDocument/2006/relationships/customXml" Target="../ink/ink4.xml"/><Relationship Id="rId5" Type="http://schemas.openxmlformats.org/officeDocument/2006/relationships/image" Target="../media/image2.emf"/><Relationship Id="rId15" Type="http://schemas.openxmlformats.org/officeDocument/2006/relationships/customXml" Target="../ink/ink6.xml"/><Relationship Id="rId10" Type="http://schemas.openxmlformats.org/officeDocument/2006/relationships/image" Target="../media/image5.emf"/><Relationship Id="rId4" Type="http://schemas.openxmlformats.org/officeDocument/2006/relationships/customXml" Target="../ink/ink1.xml"/><Relationship Id="rId9" Type="http://schemas.openxmlformats.org/officeDocument/2006/relationships/customXml" Target="../ink/ink3.xml"/><Relationship Id="rId14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/>
          <p:nvPr/>
        </p:nvPicPr>
        <p:blipFill>
          <a:blip r:embed="rId3"/>
          <a:stretch>
            <a:fillRect/>
          </a:stretch>
        </p:blipFill>
        <p:spPr>
          <a:xfrm>
            <a:off x="1722241" y="1458884"/>
            <a:ext cx="2819400" cy="271272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139" name="Ink 1138"/>
              <p14:cNvContentPartPr/>
              <p14:nvPr/>
            </p14:nvContentPartPr>
            <p14:xfrm>
              <a:off x="9956220" y="2836680"/>
              <a:ext cx="12600" cy="0"/>
            </p14:xfrm>
          </p:contentPart>
        </mc:Choice>
        <mc:Fallback xmlns="">
          <p:pic>
            <p:nvPicPr>
              <p:cNvPr id="1139" name="Ink 1138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1260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189" name="Ink 1188"/>
              <p14:cNvContentPartPr/>
              <p14:nvPr/>
            </p14:nvContentPartPr>
            <p14:xfrm>
              <a:off x="9586860" y="3978600"/>
              <a:ext cx="0" cy="0"/>
            </p14:xfrm>
          </p:contentPart>
        </mc:Choice>
        <mc:Fallback xmlns="">
          <p:pic>
            <p:nvPicPr>
              <p:cNvPr id="1189" name="Ink 1188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0" y="0"/>
                <a:ext cx="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190" name="Ink 1189"/>
              <p14:cNvContentPartPr/>
              <p14:nvPr/>
            </p14:nvContentPartPr>
            <p14:xfrm>
              <a:off x="9770820" y="4094160"/>
              <a:ext cx="12240" cy="0"/>
            </p14:xfrm>
          </p:contentPart>
        </mc:Choice>
        <mc:Fallback xmlns="">
          <p:pic>
            <p:nvPicPr>
              <p:cNvPr id="1190" name="Ink 1189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0" y="0"/>
                <a:ext cx="1224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223" name="Ink 1222"/>
              <p14:cNvContentPartPr/>
              <p14:nvPr/>
            </p14:nvContentPartPr>
            <p14:xfrm>
              <a:off x="8059020" y="1476240"/>
              <a:ext cx="5400" cy="3960"/>
            </p14:xfrm>
          </p:contentPart>
        </mc:Choice>
        <mc:Fallback xmlns="">
          <p:pic>
            <p:nvPicPr>
              <p:cNvPr id="1223" name="Ink 1222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055549" y="1469760"/>
                <a:ext cx="15814" cy="1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225" name="Ink 1224"/>
              <p14:cNvContentPartPr/>
              <p14:nvPr/>
            </p14:nvContentPartPr>
            <p14:xfrm>
              <a:off x="4940340" y="2959080"/>
              <a:ext cx="360" cy="360"/>
            </p14:xfrm>
          </p:contentPart>
        </mc:Choice>
        <mc:Fallback xmlns="">
          <p:pic>
            <p:nvPicPr>
              <p:cNvPr id="1225" name="Ink 1224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925220" y="2943960"/>
                <a:ext cx="30600" cy="3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245" name="Ink 1244"/>
              <p14:cNvContentPartPr/>
              <p14:nvPr/>
            </p14:nvContentPartPr>
            <p14:xfrm>
              <a:off x="10159620" y="1079520"/>
              <a:ext cx="720" cy="360"/>
            </p14:xfrm>
          </p:contentPart>
        </mc:Choice>
        <mc:Fallback xmlns="">
          <p:pic>
            <p:nvPicPr>
              <p:cNvPr id="1245" name="Ink 1244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129380" y="1064400"/>
                <a:ext cx="61200" cy="30600"/>
              </a:xfrm>
              <a:prstGeom prst="rect">
                <a:avLst/>
              </a:prstGeom>
            </p:spPr>
          </p:pic>
        </mc:Fallback>
      </mc:AlternateContent>
      <p:sp>
        <p:nvSpPr>
          <p:cNvPr id="13" name="Text Placeholder 1"/>
          <p:cNvSpPr txBox="1">
            <a:spLocks/>
          </p:cNvSpPr>
          <p:nvPr/>
        </p:nvSpPr>
        <p:spPr bwMode="auto">
          <a:xfrm>
            <a:off x="400050" y="394037"/>
            <a:ext cx="8458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When we compare two numbers, how do we know which number is more? less? 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608" name="Cloud Callout 607"/>
          <p:cNvSpPr/>
          <p:nvPr/>
        </p:nvSpPr>
        <p:spPr>
          <a:xfrm>
            <a:off x="4433519" y="1348144"/>
            <a:ext cx="3910382" cy="1561354"/>
          </a:xfrm>
          <a:prstGeom prst="cloudCallout">
            <a:avLst>
              <a:gd name="adj1" fmla="val -65141"/>
              <a:gd name="adj2" fmla="val -15923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" name="Text Placeholder 3"/>
          <p:cNvSpPr txBox="1">
            <a:spLocks/>
          </p:cNvSpPr>
          <p:nvPr/>
        </p:nvSpPr>
        <p:spPr bwMode="auto">
          <a:xfrm>
            <a:off x="4096318" y="1657350"/>
            <a:ext cx="4587791" cy="966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I need to compare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226 and 246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270720" y="3125004"/>
            <a:ext cx="3700615" cy="1354289"/>
            <a:chOff x="3984970" y="3239304"/>
            <a:chExt cx="3700615" cy="1354289"/>
          </a:xfrm>
        </p:grpSpPr>
        <p:grpSp>
          <p:nvGrpSpPr>
            <p:cNvPr id="137" name="Group 136"/>
            <p:cNvGrpSpPr/>
            <p:nvPr/>
          </p:nvGrpSpPr>
          <p:grpSpPr>
            <a:xfrm rot="1025603">
              <a:off x="4334025" y="3438625"/>
              <a:ext cx="1240548" cy="877030"/>
              <a:chOff x="1931071" y="1266004"/>
              <a:chExt cx="3213243" cy="2575936"/>
            </a:xfrm>
          </p:grpSpPr>
          <p:grpSp>
            <p:nvGrpSpPr>
              <p:cNvPr id="138" name="Group 137"/>
              <p:cNvGrpSpPr/>
              <p:nvPr/>
            </p:nvGrpSpPr>
            <p:grpSpPr>
              <a:xfrm>
                <a:off x="1931071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247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248" name="Oval 247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9" name="Oval 248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0" name="Oval 249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1" name="Oval 250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2" name="Oval 251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3" name="Oval 252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4" name="Oval 253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5" name="Oval 254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6" name="Oval 255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" name="Oval 256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9" name="Group 138"/>
              <p:cNvGrpSpPr/>
              <p:nvPr/>
            </p:nvGrpSpPr>
            <p:grpSpPr>
              <a:xfrm>
                <a:off x="4529829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236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237" name="Oval 236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8" name="Oval 237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9" name="Oval 238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0" name="Oval 239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1" name="Oval 240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2" name="Oval 241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" name="Oval 242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4" name="Oval 243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5" name="Oval 244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6" name="Oval 245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0" name="Group 139"/>
              <p:cNvGrpSpPr/>
              <p:nvPr/>
            </p:nvGrpSpPr>
            <p:grpSpPr>
              <a:xfrm>
                <a:off x="4207704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225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226" name="Oval 225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7" name="Oval 226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8" name="Oval 227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" name="Oval 228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0" name="Oval 229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" name="Oval 230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2" name="Oval 231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3" name="Oval 232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" name="Oval 233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5" name="Oval 234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1" name="Group 140"/>
              <p:cNvGrpSpPr/>
              <p:nvPr/>
            </p:nvGrpSpPr>
            <p:grpSpPr>
              <a:xfrm>
                <a:off x="2242308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214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215" name="Oval 214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" name="Oval 215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" name="Oval 216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" name="Oval 217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" name="Oval 218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" name="Oval 219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1" name="Oval 220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" name="Oval 221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3" name="Oval 222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4" name="Oval 223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2" name="Group 141"/>
              <p:cNvGrpSpPr/>
              <p:nvPr/>
            </p:nvGrpSpPr>
            <p:grpSpPr>
              <a:xfrm>
                <a:off x="2564431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203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204" name="Oval 203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5" name="Oval 204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" name="Oval 205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" name="Oval 206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" name="Oval 207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" name="Oval 208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" name="Oval 209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" name="Oval 210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" name="Oval 211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" name="Oval 212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3" name="Group 142"/>
              <p:cNvGrpSpPr/>
              <p:nvPr/>
            </p:nvGrpSpPr>
            <p:grpSpPr>
              <a:xfrm>
                <a:off x="2897440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192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93" name="Oval 192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" name="Oval 193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5" name="Oval 194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" name="Oval 195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7" name="Oval 196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" name="Oval 197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9" name="Oval 198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0" name="Oval 199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1" name="Oval 200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2" name="Oval 201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4" name="Group 143"/>
              <p:cNvGrpSpPr/>
              <p:nvPr/>
            </p:nvGrpSpPr>
            <p:grpSpPr>
              <a:xfrm>
                <a:off x="3219563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181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82" name="Oval 181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" name="Oval 182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" name="Oval 183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" name="Oval 184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6" name="Oval 185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" name="Oval 186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" name="Oval 187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" name="Oval 188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" name="Oval 189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" name="Oval 190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5" name="Group 144"/>
              <p:cNvGrpSpPr/>
              <p:nvPr/>
            </p:nvGrpSpPr>
            <p:grpSpPr>
              <a:xfrm>
                <a:off x="3540965" y="1266004"/>
                <a:ext cx="304206" cy="2575936"/>
                <a:chOff x="8126437" y="708660"/>
                <a:chExt cx="379811" cy="3577591"/>
              </a:xfrm>
            </p:grpSpPr>
            <p:pic>
              <p:nvPicPr>
                <p:cNvPr id="170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47" y="2307550"/>
                  <a:ext cx="3577591" cy="379811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71" name="Oval 170"/>
                <p:cNvSpPr>
                  <a:spLocks noChangeAspect="1"/>
                </p:cNvSpPr>
                <p:nvPr/>
              </p:nvSpPr>
              <p:spPr>
                <a:xfrm>
                  <a:off x="8191128" y="781048"/>
                  <a:ext cx="228600" cy="228601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2" name="Oval 171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" name="Oval 172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" name="Oval 173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" name="Oval 174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" name="Oval 175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" name="Oval 176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" name="Oval 177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" name="Oval 178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" name="Oval 179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6" name="Group 145"/>
              <p:cNvGrpSpPr/>
              <p:nvPr/>
            </p:nvGrpSpPr>
            <p:grpSpPr>
              <a:xfrm>
                <a:off x="4840108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159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60" name="Oval 159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" name="Oval 160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" name="Oval 161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" name="Oval 162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" name="Oval 163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" name="Oval 164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" name="Oval 165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" name="Oval 166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" name="Oval 167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" name="Oval 168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7" name="Group 146"/>
              <p:cNvGrpSpPr/>
              <p:nvPr/>
            </p:nvGrpSpPr>
            <p:grpSpPr>
              <a:xfrm>
                <a:off x="3874695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148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49" name="Oval 148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0" name="Oval 149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" name="Oval 150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" name="Oval 151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" name="Oval 152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" name="Oval 153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" name="Oval 154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" name="Oval 155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" name="Oval 156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" name="Oval 157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79" name="Group 378"/>
            <p:cNvGrpSpPr/>
            <p:nvPr/>
          </p:nvGrpSpPr>
          <p:grpSpPr>
            <a:xfrm>
              <a:off x="5409091" y="3471436"/>
              <a:ext cx="1240548" cy="877030"/>
              <a:chOff x="1931071" y="1266004"/>
              <a:chExt cx="3213243" cy="2575936"/>
            </a:xfrm>
          </p:grpSpPr>
          <p:grpSp>
            <p:nvGrpSpPr>
              <p:cNvPr id="380" name="Group 379"/>
              <p:cNvGrpSpPr/>
              <p:nvPr/>
            </p:nvGrpSpPr>
            <p:grpSpPr>
              <a:xfrm>
                <a:off x="1931071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489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490" name="Oval 489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1" name="Oval 490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2" name="Oval 491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3" name="Oval 492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4" name="Oval 493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5" name="Oval 494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6" name="Oval 495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7" name="Oval 496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8" name="Oval 497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9" name="Oval 498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81" name="Group 380"/>
              <p:cNvGrpSpPr/>
              <p:nvPr/>
            </p:nvGrpSpPr>
            <p:grpSpPr>
              <a:xfrm>
                <a:off x="4529829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478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479" name="Oval 478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0" name="Oval 479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1" name="Oval 480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2" name="Oval 481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3" name="Oval 482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4" name="Oval 483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5" name="Oval 484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6" name="Oval 485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7" name="Oval 486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8" name="Oval 487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82" name="Group 381"/>
              <p:cNvGrpSpPr/>
              <p:nvPr/>
            </p:nvGrpSpPr>
            <p:grpSpPr>
              <a:xfrm>
                <a:off x="4207704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467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468" name="Oval 467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9" name="Oval 468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0" name="Oval 469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1" name="Oval 470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2" name="Oval 471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3" name="Oval 472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4" name="Oval 473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5" name="Oval 474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6" name="Oval 475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7" name="Oval 476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83" name="Group 382"/>
              <p:cNvGrpSpPr/>
              <p:nvPr/>
            </p:nvGrpSpPr>
            <p:grpSpPr>
              <a:xfrm>
                <a:off x="2242308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456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457" name="Oval 456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8" name="Oval 457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9" name="Oval 458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0" name="Oval 459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1" name="Oval 460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2" name="Oval 461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3" name="Oval 462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4" name="Oval 463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5" name="Oval 464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6" name="Oval 465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84" name="Group 383"/>
              <p:cNvGrpSpPr/>
              <p:nvPr/>
            </p:nvGrpSpPr>
            <p:grpSpPr>
              <a:xfrm>
                <a:off x="2564431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445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446" name="Oval 445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7" name="Oval 446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8" name="Oval 447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9" name="Oval 448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0" name="Oval 449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1" name="Oval 450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2" name="Oval 451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3" name="Oval 452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4" name="Oval 453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5" name="Oval 454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85" name="Group 384"/>
              <p:cNvGrpSpPr/>
              <p:nvPr/>
            </p:nvGrpSpPr>
            <p:grpSpPr>
              <a:xfrm>
                <a:off x="2897440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434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435" name="Oval 434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6" name="Oval 435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7" name="Oval 436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8" name="Oval 437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9" name="Oval 438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0" name="Oval 439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1" name="Oval 440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2" name="Oval 441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3" name="Oval 442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4" name="Oval 443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86" name="Group 385"/>
              <p:cNvGrpSpPr/>
              <p:nvPr/>
            </p:nvGrpSpPr>
            <p:grpSpPr>
              <a:xfrm>
                <a:off x="3219563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423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424" name="Oval 423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5" name="Oval 424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6" name="Oval 425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7" name="Oval 426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8" name="Oval 427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9" name="Oval 428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0" name="Oval 429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1" name="Oval 430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2" name="Oval 431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3" name="Oval 432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87" name="Group 386"/>
              <p:cNvGrpSpPr/>
              <p:nvPr/>
            </p:nvGrpSpPr>
            <p:grpSpPr>
              <a:xfrm>
                <a:off x="3540965" y="1266004"/>
                <a:ext cx="304206" cy="2575936"/>
                <a:chOff x="8126437" y="708660"/>
                <a:chExt cx="379811" cy="3577591"/>
              </a:xfrm>
            </p:grpSpPr>
            <p:pic>
              <p:nvPicPr>
                <p:cNvPr id="412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47" y="2307550"/>
                  <a:ext cx="3577591" cy="379811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413" name="Oval 412"/>
                <p:cNvSpPr>
                  <a:spLocks noChangeAspect="1"/>
                </p:cNvSpPr>
                <p:nvPr/>
              </p:nvSpPr>
              <p:spPr>
                <a:xfrm>
                  <a:off x="8191128" y="781048"/>
                  <a:ext cx="228600" cy="228601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4" name="Oval 413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5" name="Oval 414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6" name="Oval 415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7" name="Oval 416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8" name="Oval 417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9" name="Oval 418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0" name="Oval 419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1" name="Oval 420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2" name="Oval 421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88" name="Group 387"/>
              <p:cNvGrpSpPr/>
              <p:nvPr/>
            </p:nvGrpSpPr>
            <p:grpSpPr>
              <a:xfrm>
                <a:off x="4840108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401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402" name="Oval 401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3" name="Oval 402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4" name="Oval 403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5" name="Oval 404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6" name="Oval 405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7" name="Oval 406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8" name="Oval 407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9" name="Oval 408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0" name="Oval 409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1" name="Oval 410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89" name="Group 388"/>
              <p:cNvGrpSpPr/>
              <p:nvPr/>
            </p:nvGrpSpPr>
            <p:grpSpPr>
              <a:xfrm>
                <a:off x="3874695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390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391" name="Oval 390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2" name="Oval 391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3" name="Oval 392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4" name="Oval 393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5" name="Oval 394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6" name="Oval 395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7" name="Oval 396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8" name="Oval 397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9" name="Oval 398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0" name="Oval 399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536" name="Group 535"/>
            <p:cNvGrpSpPr/>
            <p:nvPr/>
          </p:nvGrpSpPr>
          <p:grpSpPr>
            <a:xfrm>
              <a:off x="7102355" y="3369659"/>
              <a:ext cx="141785" cy="981478"/>
              <a:chOff x="5983975" y="907808"/>
              <a:chExt cx="268267" cy="2442080"/>
            </a:xfrm>
          </p:grpSpPr>
          <p:pic>
            <p:nvPicPr>
              <p:cNvPr id="537" name="Picture 3"/>
              <p:cNvPicPr>
                <a:picLocks noChangeAspect="1" noChangeArrowheads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4897069" y="1994714"/>
                <a:ext cx="2442080" cy="26826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38" name="Oval 537"/>
              <p:cNvSpPr>
                <a:spLocks noChangeAspect="1"/>
              </p:cNvSpPr>
              <p:nvPr/>
            </p:nvSpPr>
            <p:spPr>
              <a:xfrm>
                <a:off x="6029687" y="957221"/>
                <a:ext cx="161464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9" name="Oval 538"/>
              <p:cNvSpPr>
                <a:spLocks noChangeAspect="1"/>
              </p:cNvSpPr>
              <p:nvPr/>
            </p:nvSpPr>
            <p:spPr>
              <a:xfrm>
                <a:off x="6033524" y="1195002"/>
                <a:ext cx="161464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0" name="Oval 539"/>
              <p:cNvSpPr>
                <a:spLocks noChangeAspect="1"/>
              </p:cNvSpPr>
              <p:nvPr/>
            </p:nvSpPr>
            <p:spPr>
              <a:xfrm>
                <a:off x="6036939" y="1442691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1" name="Oval 540"/>
              <p:cNvSpPr>
                <a:spLocks noChangeAspect="1"/>
              </p:cNvSpPr>
              <p:nvPr/>
            </p:nvSpPr>
            <p:spPr>
              <a:xfrm>
                <a:off x="6037359" y="1687901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2" name="Oval 541"/>
              <p:cNvSpPr>
                <a:spLocks noChangeAspect="1"/>
              </p:cNvSpPr>
              <p:nvPr/>
            </p:nvSpPr>
            <p:spPr>
              <a:xfrm>
                <a:off x="6041204" y="1930636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3" name="Oval 542"/>
              <p:cNvSpPr>
                <a:spLocks noChangeAspect="1"/>
              </p:cNvSpPr>
              <p:nvPr/>
            </p:nvSpPr>
            <p:spPr>
              <a:xfrm>
                <a:off x="6041204" y="2169963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4" name="Oval 543"/>
              <p:cNvSpPr>
                <a:spLocks noChangeAspect="1"/>
              </p:cNvSpPr>
              <p:nvPr/>
            </p:nvSpPr>
            <p:spPr>
              <a:xfrm>
                <a:off x="6045028" y="2407126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5" name="Oval 544"/>
              <p:cNvSpPr>
                <a:spLocks noChangeAspect="1"/>
              </p:cNvSpPr>
              <p:nvPr/>
            </p:nvSpPr>
            <p:spPr>
              <a:xfrm>
                <a:off x="6039547" y="2660387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6" name="Oval 545"/>
              <p:cNvSpPr>
                <a:spLocks noChangeAspect="1"/>
              </p:cNvSpPr>
              <p:nvPr/>
            </p:nvSpPr>
            <p:spPr>
              <a:xfrm>
                <a:off x="6037353" y="2904052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7" name="Oval 546"/>
              <p:cNvSpPr>
                <a:spLocks noChangeAspect="1"/>
              </p:cNvSpPr>
              <p:nvPr/>
            </p:nvSpPr>
            <p:spPr>
              <a:xfrm>
                <a:off x="6037346" y="3151119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8" name="Group 547"/>
            <p:cNvGrpSpPr/>
            <p:nvPr/>
          </p:nvGrpSpPr>
          <p:grpSpPr>
            <a:xfrm>
              <a:off x="6808675" y="3430666"/>
              <a:ext cx="141785" cy="981478"/>
              <a:chOff x="5983975" y="907808"/>
              <a:chExt cx="268267" cy="2442080"/>
            </a:xfrm>
          </p:grpSpPr>
          <p:pic>
            <p:nvPicPr>
              <p:cNvPr id="549" name="Picture 3"/>
              <p:cNvPicPr>
                <a:picLocks noChangeAspect="1" noChangeArrowheads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4897069" y="1994714"/>
                <a:ext cx="2442080" cy="26826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50" name="Oval 549"/>
              <p:cNvSpPr>
                <a:spLocks noChangeAspect="1"/>
              </p:cNvSpPr>
              <p:nvPr/>
            </p:nvSpPr>
            <p:spPr>
              <a:xfrm>
                <a:off x="6029687" y="957221"/>
                <a:ext cx="161464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1" name="Oval 550"/>
              <p:cNvSpPr>
                <a:spLocks noChangeAspect="1"/>
              </p:cNvSpPr>
              <p:nvPr/>
            </p:nvSpPr>
            <p:spPr>
              <a:xfrm>
                <a:off x="6033524" y="1195002"/>
                <a:ext cx="161464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2" name="Oval 551"/>
              <p:cNvSpPr>
                <a:spLocks noChangeAspect="1"/>
              </p:cNvSpPr>
              <p:nvPr/>
            </p:nvSpPr>
            <p:spPr>
              <a:xfrm>
                <a:off x="6036939" y="1442691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3" name="Oval 552"/>
              <p:cNvSpPr>
                <a:spLocks noChangeAspect="1"/>
              </p:cNvSpPr>
              <p:nvPr/>
            </p:nvSpPr>
            <p:spPr>
              <a:xfrm>
                <a:off x="6037359" y="1687901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4" name="Oval 553"/>
              <p:cNvSpPr>
                <a:spLocks noChangeAspect="1"/>
              </p:cNvSpPr>
              <p:nvPr/>
            </p:nvSpPr>
            <p:spPr>
              <a:xfrm>
                <a:off x="6041204" y="1930636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5" name="Oval 554"/>
              <p:cNvSpPr>
                <a:spLocks noChangeAspect="1"/>
              </p:cNvSpPr>
              <p:nvPr/>
            </p:nvSpPr>
            <p:spPr>
              <a:xfrm>
                <a:off x="6041204" y="2169963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6" name="Oval 555"/>
              <p:cNvSpPr>
                <a:spLocks noChangeAspect="1"/>
              </p:cNvSpPr>
              <p:nvPr/>
            </p:nvSpPr>
            <p:spPr>
              <a:xfrm>
                <a:off x="6045028" y="2407126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7" name="Oval 556"/>
              <p:cNvSpPr>
                <a:spLocks noChangeAspect="1"/>
              </p:cNvSpPr>
              <p:nvPr/>
            </p:nvSpPr>
            <p:spPr>
              <a:xfrm>
                <a:off x="6039547" y="2660387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8" name="Oval 557"/>
              <p:cNvSpPr>
                <a:spLocks noChangeAspect="1"/>
              </p:cNvSpPr>
              <p:nvPr/>
            </p:nvSpPr>
            <p:spPr>
              <a:xfrm>
                <a:off x="6037353" y="2904052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9" name="Oval 558"/>
              <p:cNvSpPr>
                <a:spLocks noChangeAspect="1"/>
              </p:cNvSpPr>
              <p:nvPr/>
            </p:nvSpPr>
            <p:spPr>
              <a:xfrm>
                <a:off x="6037346" y="3151119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96" name="Oval 595"/>
            <p:cNvSpPr>
              <a:spLocks noChangeAspect="1"/>
            </p:cNvSpPr>
            <p:nvPr/>
          </p:nvSpPr>
          <p:spPr>
            <a:xfrm>
              <a:off x="3984970" y="4000281"/>
              <a:ext cx="100639" cy="101859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7" name="Oval 596"/>
            <p:cNvSpPr>
              <a:spLocks noChangeAspect="1"/>
            </p:cNvSpPr>
            <p:nvPr/>
          </p:nvSpPr>
          <p:spPr>
            <a:xfrm>
              <a:off x="4310168" y="4370923"/>
              <a:ext cx="100639" cy="101859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8" name="Oval 597"/>
            <p:cNvSpPr>
              <a:spLocks noChangeAspect="1"/>
            </p:cNvSpPr>
            <p:nvPr/>
          </p:nvSpPr>
          <p:spPr>
            <a:xfrm>
              <a:off x="4085795" y="4373628"/>
              <a:ext cx="100639" cy="101859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99" name="Oval 598"/>
            <p:cNvSpPr>
              <a:spLocks noChangeAspect="1"/>
            </p:cNvSpPr>
            <p:nvPr/>
          </p:nvSpPr>
          <p:spPr>
            <a:xfrm>
              <a:off x="4592127" y="4393604"/>
              <a:ext cx="100639" cy="101859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0" name="Oval 599"/>
            <p:cNvSpPr>
              <a:spLocks noChangeAspect="1"/>
            </p:cNvSpPr>
            <p:nvPr/>
          </p:nvSpPr>
          <p:spPr>
            <a:xfrm>
              <a:off x="4470145" y="4491734"/>
              <a:ext cx="100639" cy="101859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1" name="Oval 600"/>
            <p:cNvSpPr>
              <a:spLocks noChangeAspect="1"/>
            </p:cNvSpPr>
            <p:nvPr/>
          </p:nvSpPr>
          <p:spPr>
            <a:xfrm>
              <a:off x="4884046" y="4419892"/>
              <a:ext cx="100639" cy="101859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610" name="Group 609"/>
            <p:cNvGrpSpPr/>
            <p:nvPr/>
          </p:nvGrpSpPr>
          <p:grpSpPr>
            <a:xfrm>
              <a:off x="7254755" y="3522059"/>
              <a:ext cx="141785" cy="981478"/>
              <a:chOff x="5983975" y="907808"/>
              <a:chExt cx="268267" cy="2442080"/>
            </a:xfrm>
          </p:grpSpPr>
          <p:pic>
            <p:nvPicPr>
              <p:cNvPr id="611" name="Picture 3"/>
              <p:cNvPicPr>
                <a:picLocks noChangeAspect="1" noChangeArrowheads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4897069" y="1994714"/>
                <a:ext cx="2442080" cy="26826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12" name="Oval 611"/>
              <p:cNvSpPr>
                <a:spLocks noChangeAspect="1"/>
              </p:cNvSpPr>
              <p:nvPr/>
            </p:nvSpPr>
            <p:spPr>
              <a:xfrm>
                <a:off x="6029687" y="957221"/>
                <a:ext cx="161464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3" name="Oval 612"/>
              <p:cNvSpPr>
                <a:spLocks noChangeAspect="1"/>
              </p:cNvSpPr>
              <p:nvPr/>
            </p:nvSpPr>
            <p:spPr>
              <a:xfrm>
                <a:off x="6033524" y="1195002"/>
                <a:ext cx="161464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4" name="Oval 613"/>
              <p:cNvSpPr>
                <a:spLocks noChangeAspect="1"/>
              </p:cNvSpPr>
              <p:nvPr/>
            </p:nvSpPr>
            <p:spPr>
              <a:xfrm>
                <a:off x="6036939" y="1442691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5" name="Oval 614"/>
              <p:cNvSpPr>
                <a:spLocks noChangeAspect="1"/>
              </p:cNvSpPr>
              <p:nvPr/>
            </p:nvSpPr>
            <p:spPr>
              <a:xfrm>
                <a:off x="6037359" y="1687901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6" name="Oval 615"/>
              <p:cNvSpPr>
                <a:spLocks noChangeAspect="1"/>
              </p:cNvSpPr>
              <p:nvPr/>
            </p:nvSpPr>
            <p:spPr>
              <a:xfrm>
                <a:off x="6041204" y="1930636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7" name="Oval 616"/>
              <p:cNvSpPr>
                <a:spLocks noChangeAspect="1"/>
              </p:cNvSpPr>
              <p:nvPr/>
            </p:nvSpPr>
            <p:spPr>
              <a:xfrm>
                <a:off x="6041204" y="2169963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8" name="Oval 617"/>
              <p:cNvSpPr>
                <a:spLocks noChangeAspect="1"/>
              </p:cNvSpPr>
              <p:nvPr/>
            </p:nvSpPr>
            <p:spPr>
              <a:xfrm>
                <a:off x="6045028" y="2407126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9" name="Oval 618"/>
              <p:cNvSpPr>
                <a:spLocks noChangeAspect="1"/>
              </p:cNvSpPr>
              <p:nvPr/>
            </p:nvSpPr>
            <p:spPr>
              <a:xfrm>
                <a:off x="6039547" y="2660387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0" name="Oval 619"/>
              <p:cNvSpPr>
                <a:spLocks noChangeAspect="1"/>
              </p:cNvSpPr>
              <p:nvPr/>
            </p:nvSpPr>
            <p:spPr>
              <a:xfrm>
                <a:off x="6037353" y="2904052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1" name="Oval 620"/>
              <p:cNvSpPr>
                <a:spLocks noChangeAspect="1"/>
              </p:cNvSpPr>
              <p:nvPr/>
            </p:nvSpPr>
            <p:spPr>
              <a:xfrm>
                <a:off x="6037346" y="3151119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22" name="Group 621"/>
            <p:cNvGrpSpPr/>
            <p:nvPr/>
          </p:nvGrpSpPr>
          <p:grpSpPr>
            <a:xfrm>
              <a:off x="7543800" y="3239304"/>
              <a:ext cx="141785" cy="981478"/>
              <a:chOff x="5983975" y="907808"/>
              <a:chExt cx="268267" cy="2442080"/>
            </a:xfrm>
          </p:grpSpPr>
          <p:pic>
            <p:nvPicPr>
              <p:cNvPr id="623" name="Picture 3"/>
              <p:cNvPicPr>
                <a:picLocks noChangeAspect="1" noChangeArrowheads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4897069" y="1994714"/>
                <a:ext cx="2442080" cy="26826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24" name="Oval 623"/>
              <p:cNvSpPr>
                <a:spLocks noChangeAspect="1"/>
              </p:cNvSpPr>
              <p:nvPr/>
            </p:nvSpPr>
            <p:spPr>
              <a:xfrm>
                <a:off x="6029687" y="957221"/>
                <a:ext cx="161464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5" name="Oval 624"/>
              <p:cNvSpPr>
                <a:spLocks noChangeAspect="1"/>
              </p:cNvSpPr>
              <p:nvPr/>
            </p:nvSpPr>
            <p:spPr>
              <a:xfrm>
                <a:off x="6033524" y="1195002"/>
                <a:ext cx="161464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6" name="Oval 625"/>
              <p:cNvSpPr>
                <a:spLocks noChangeAspect="1"/>
              </p:cNvSpPr>
              <p:nvPr/>
            </p:nvSpPr>
            <p:spPr>
              <a:xfrm>
                <a:off x="6036939" y="1442691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7" name="Oval 626"/>
              <p:cNvSpPr>
                <a:spLocks noChangeAspect="1"/>
              </p:cNvSpPr>
              <p:nvPr/>
            </p:nvSpPr>
            <p:spPr>
              <a:xfrm>
                <a:off x="6037359" y="1687901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8" name="Oval 627"/>
              <p:cNvSpPr>
                <a:spLocks noChangeAspect="1"/>
              </p:cNvSpPr>
              <p:nvPr/>
            </p:nvSpPr>
            <p:spPr>
              <a:xfrm>
                <a:off x="6041204" y="1930636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9" name="Oval 628"/>
              <p:cNvSpPr>
                <a:spLocks noChangeAspect="1"/>
              </p:cNvSpPr>
              <p:nvPr/>
            </p:nvSpPr>
            <p:spPr>
              <a:xfrm>
                <a:off x="6041204" y="2169963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0" name="Oval 629"/>
              <p:cNvSpPr>
                <a:spLocks noChangeAspect="1"/>
              </p:cNvSpPr>
              <p:nvPr/>
            </p:nvSpPr>
            <p:spPr>
              <a:xfrm>
                <a:off x="6045028" y="2407126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1" name="Oval 630"/>
              <p:cNvSpPr>
                <a:spLocks noChangeAspect="1"/>
              </p:cNvSpPr>
              <p:nvPr/>
            </p:nvSpPr>
            <p:spPr>
              <a:xfrm>
                <a:off x="6039547" y="2660387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2" name="Oval 631"/>
              <p:cNvSpPr>
                <a:spLocks noChangeAspect="1"/>
              </p:cNvSpPr>
              <p:nvPr/>
            </p:nvSpPr>
            <p:spPr>
              <a:xfrm>
                <a:off x="6037353" y="2904052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3" name="Oval 632"/>
              <p:cNvSpPr>
                <a:spLocks noChangeAspect="1"/>
              </p:cNvSpPr>
              <p:nvPr/>
            </p:nvSpPr>
            <p:spPr>
              <a:xfrm>
                <a:off x="6037346" y="3151119"/>
                <a:ext cx="161463" cy="156043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580194" y="2400177"/>
            <a:ext cx="1874009" cy="2203437"/>
            <a:chOff x="580194" y="2400177"/>
            <a:chExt cx="1874009" cy="2203437"/>
          </a:xfrm>
        </p:grpSpPr>
        <p:grpSp>
          <p:nvGrpSpPr>
            <p:cNvPr id="258" name="Group 257"/>
            <p:cNvGrpSpPr/>
            <p:nvPr/>
          </p:nvGrpSpPr>
          <p:grpSpPr>
            <a:xfrm rot="20666573">
              <a:off x="612757" y="3300473"/>
              <a:ext cx="1240548" cy="877030"/>
              <a:chOff x="1931071" y="1266004"/>
              <a:chExt cx="3213243" cy="2575936"/>
            </a:xfrm>
          </p:grpSpPr>
          <p:grpSp>
            <p:nvGrpSpPr>
              <p:cNvPr id="259" name="Group 258"/>
              <p:cNvGrpSpPr/>
              <p:nvPr/>
            </p:nvGrpSpPr>
            <p:grpSpPr>
              <a:xfrm>
                <a:off x="1931071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368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369" name="Oval 368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0" name="Oval 369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1" name="Oval 370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2" name="Oval 371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3" name="Oval 372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4" name="Oval 373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5" name="Oval 374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6" name="Oval 375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7" name="Oval 376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8" name="Oval 377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0" name="Group 259"/>
              <p:cNvGrpSpPr/>
              <p:nvPr/>
            </p:nvGrpSpPr>
            <p:grpSpPr>
              <a:xfrm>
                <a:off x="4529829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357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358" name="Oval 357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9" name="Oval 358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0" name="Oval 359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1" name="Oval 360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2" name="Oval 361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3" name="Oval 362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4" name="Oval 363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5" name="Oval 364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6" name="Oval 365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7" name="Oval 366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1" name="Group 260"/>
              <p:cNvGrpSpPr/>
              <p:nvPr/>
            </p:nvGrpSpPr>
            <p:grpSpPr>
              <a:xfrm>
                <a:off x="4207704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346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347" name="Oval 346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" name="Oval 347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9" name="Oval 348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" name="Oval 349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" name="Oval 350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" name="Oval 351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" name="Oval 352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Oval 353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Oval 354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6" name="Oval 355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2" name="Group 261"/>
              <p:cNvGrpSpPr/>
              <p:nvPr/>
            </p:nvGrpSpPr>
            <p:grpSpPr>
              <a:xfrm>
                <a:off x="2242308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335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336" name="Oval 335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7" name="Oval 336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8" name="Oval 337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9" name="Oval 338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0" name="Oval 339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1" name="Oval 340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2" name="Oval 341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3" name="Oval 342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4" name="Oval 343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" name="Oval 344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3" name="Group 262"/>
              <p:cNvGrpSpPr/>
              <p:nvPr/>
            </p:nvGrpSpPr>
            <p:grpSpPr>
              <a:xfrm>
                <a:off x="2564431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324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325" name="Oval 324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6" name="Oval 325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" name="Oval 326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8" name="Oval 327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9" name="Oval 328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0" name="Oval 329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1" name="Oval 330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2" name="Oval 331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3" name="Oval 332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4" name="Oval 333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4" name="Group 263"/>
              <p:cNvGrpSpPr/>
              <p:nvPr/>
            </p:nvGrpSpPr>
            <p:grpSpPr>
              <a:xfrm>
                <a:off x="2897440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313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314" name="Oval 313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5" name="Oval 314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" name="Oval 315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7" name="Oval 316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8" name="Oval 317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9" name="Oval 318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0" name="Oval 319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1" name="Oval 320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2" name="Oval 321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3" name="Oval 322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5" name="Group 264"/>
              <p:cNvGrpSpPr/>
              <p:nvPr/>
            </p:nvGrpSpPr>
            <p:grpSpPr>
              <a:xfrm>
                <a:off x="3219563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302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303" name="Oval 302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4" name="Oval 303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5" name="Oval 304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" name="Oval 305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" name="Oval 306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" name="Oval 307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9" name="Oval 308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0" name="Oval 309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" name="Oval 310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2" name="Oval 311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6" name="Group 265"/>
              <p:cNvGrpSpPr/>
              <p:nvPr/>
            </p:nvGrpSpPr>
            <p:grpSpPr>
              <a:xfrm>
                <a:off x="3540965" y="1266004"/>
                <a:ext cx="304206" cy="2575936"/>
                <a:chOff x="8126437" y="708660"/>
                <a:chExt cx="379811" cy="3577591"/>
              </a:xfrm>
            </p:grpSpPr>
            <p:pic>
              <p:nvPicPr>
                <p:cNvPr id="291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47" y="2307550"/>
                  <a:ext cx="3577591" cy="379811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292" name="Oval 291"/>
                <p:cNvSpPr>
                  <a:spLocks noChangeAspect="1"/>
                </p:cNvSpPr>
                <p:nvPr/>
              </p:nvSpPr>
              <p:spPr>
                <a:xfrm>
                  <a:off x="8191128" y="781048"/>
                  <a:ext cx="228600" cy="228601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" name="Oval 292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" name="Oval 293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" name="Oval 294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" name="Oval 295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7" name="Oval 296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8" name="Oval 297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9" name="Oval 298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0" name="Oval 299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1" name="Oval 300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7" name="Group 266"/>
              <p:cNvGrpSpPr/>
              <p:nvPr/>
            </p:nvGrpSpPr>
            <p:grpSpPr>
              <a:xfrm>
                <a:off x="4840108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280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281" name="Oval 280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2" name="Oval 281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3" name="Oval 282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4" name="Oval 283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5" name="Oval 284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6" name="Oval 285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7" name="Oval 286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8" name="Oval 287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9" name="Oval 288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0" name="Oval 289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8" name="Group 267"/>
              <p:cNvGrpSpPr/>
              <p:nvPr/>
            </p:nvGrpSpPr>
            <p:grpSpPr>
              <a:xfrm>
                <a:off x="3874695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269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270" name="Oval 269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1" name="Oval 270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2" name="Oval 271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3" name="Oval 272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4" name="Oval 273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5" name="Oval 274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6" name="Oval 275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7" name="Oval 276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8" name="Oval 277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9" name="Oval 278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" name="Group 1"/>
            <p:cNvGrpSpPr/>
            <p:nvPr/>
          </p:nvGrpSpPr>
          <p:grpSpPr>
            <a:xfrm>
              <a:off x="1252404" y="3083085"/>
              <a:ext cx="1201799" cy="1520529"/>
              <a:chOff x="1063942" y="3376802"/>
              <a:chExt cx="1201799" cy="1520529"/>
            </a:xfrm>
          </p:grpSpPr>
          <p:grpSp>
            <p:nvGrpSpPr>
              <p:cNvPr id="524" name="Group 523"/>
              <p:cNvGrpSpPr/>
              <p:nvPr/>
            </p:nvGrpSpPr>
            <p:grpSpPr>
              <a:xfrm>
                <a:off x="2092214" y="3526124"/>
                <a:ext cx="173527" cy="1033407"/>
                <a:chOff x="5983975" y="907803"/>
                <a:chExt cx="268267" cy="2442080"/>
              </a:xfrm>
            </p:grpSpPr>
            <p:pic>
              <p:nvPicPr>
                <p:cNvPr id="525" name="Picture 3"/>
                <p:cNvPicPr>
                  <a:picLocks noChangeAspect="1" noChangeArrowheads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4897069" y="1994709"/>
                  <a:ext cx="2442080" cy="268267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526" name="Oval 525"/>
                <p:cNvSpPr>
                  <a:spLocks noChangeAspect="1"/>
                </p:cNvSpPr>
                <p:nvPr/>
              </p:nvSpPr>
              <p:spPr>
                <a:xfrm>
                  <a:off x="6029687" y="957221"/>
                  <a:ext cx="161464" cy="156043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7" name="Oval 526"/>
                <p:cNvSpPr>
                  <a:spLocks noChangeAspect="1"/>
                </p:cNvSpPr>
                <p:nvPr/>
              </p:nvSpPr>
              <p:spPr>
                <a:xfrm>
                  <a:off x="6033524" y="1195002"/>
                  <a:ext cx="161464" cy="156043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8" name="Oval 527"/>
                <p:cNvSpPr>
                  <a:spLocks noChangeAspect="1"/>
                </p:cNvSpPr>
                <p:nvPr/>
              </p:nvSpPr>
              <p:spPr>
                <a:xfrm>
                  <a:off x="6036939" y="1442691"/>
                  <a:ext cx="161463" cy="156043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9" name="Oval 528"/>
                <p:cNvSpPr>
                  <a:spLocks noChangeAspect="1"/>
                </p:cNvSpPr>
                <p:nvPr/>
              </p:nvSpPr>
              <p:spPr>
                <a:xfrm>
                  <a:off x="6037359" y="1687901"/>
                  <a:ext cx="161463" cy="156043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0" name="Oval 529"/>
                <p:cNvSpPr>
                  <a:spLocks noChangeAspect="1"/>
                </p:cNvSpPr>
                <p:nvPr/>
              </p:nvSpPr>
              <p:spPr>
                <a:xfrm>
                  <a:off x="6041204" y="1930636"/>
                  <a:ext cx="161463" cy="156043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1" name="Oval 530"/>
                <p:cNvSpPr>
                  <a:spLocks noChangeAspect="1"/>
                </p:cNvSpPr>
                <p:nvPr/>
              </p:nvSpPr>
              <p:spPr>
                <a:xfrm>
                  <a:off x="6041204" y="2169963"/>
                  <a:ext cx="161463" cy="156043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2" name="Oval 531"/>
                <p:cNvSpPr>
                  <a:spLocks noChangeAspect="1"/>
                </p:cNvSpPr>
                <p:nvPr/>
              </p:nvSpPr>
              <p:spPr>
                <a:xfrm>
                  <a:off x="6045028" y="2407126"/>
                  <a:ext cx="161463" cy="156043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3" name="Oval 532"/>
                <p:cNvSpPr>
                  <a:spLocks noChangeAspect="1"/>
                </p:cNvSpPr>
                <p:nvPr/>
              </p:nvSpPr>
              <p:spPr>
                <a:xfrm>
                  <a:off x="6039547" y="2660387"/>
                  <a:ext cx="161463" cy="156043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4" name="Oval 533"/>
                <p:cNvSpPr>
                  <a:spLocks noChangeAspect="1"/>
                </p:cNvSpPr>
                <p:nvPr/>
              </p:nvSpPr>
              <p:spPr>
                <a:xfrm>
                  <a:off x="6037353" y="2904052"/>
                  <a:ext cx="161463" cy="156043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5" name="Oval 534"/>
                <p:cNvSpPr>
                  <a:spLocks noChangeAspect="1"/>
                </p:cNvSpPr>
                <p:nvPr/>
              </p:nvSpPr>
              <p:spPr>
                <a:xfrm>
                  <a:off x="6037346" y="3151119"/>
                  <a:ext cx="161463" cy="156043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60" name="Group 559"/>
              <p:cNvGrpSpPr/>
              <p:nvPr/>
            </p:nvGrpSpPr>
            <p:grpSpPr>
              <a:xfrm>
                <a:off x="1836129" y="3376802"/>
                <a:ext cx="141785" cy="981478"/>
                <a:chOff x="5983975" y="907808"/>
                <a:chExt cx="268267" cy="2442080"/>
              </a:xfrm>
            </p:grpSpPr>
            <p:pic>
              <p:nvPicPr>
                <p:cNvPr id="561" name="Picture 3"/>
                <p:cNvPicPr>
                  <a:picLocks noChangeAspect="1" noChangeArrowheads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4897069" y="1994714"/>
                  <a:ext cx="2442080" cy="268267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562" name="Oval 561"/>
                <p:cNvSpPr>
                  <a:spLocks noChangeAspect="1"/>
                </p:cNvSpPr>
                <p:nvPr/>
              </p:nvSpPr>
              <p:spPr>
                <a:xfrm>
                  <a:off x="6029687" y="957221"/>
                  <a:ext cx="161464" cy="156043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3" name="Oval 562"/>
                <p:cNvSpPr>
                  <a:spLocks noChangeAspect="1"/>
                </p:cNvSpPr>
                <p:nvPr/>
              </p:nvSpPr>
              <p:spPr>
                <a:xfrm>
                  <a:off x="6033524" y="1195002"/>
                  <a:ext cx="161464" cy="156043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4" name="Oval 563"/>
                <p:cNvSpPr>
                  <a:spLocks noChangeAspect="1"/>
                </p:cNvSpPr>
                <p:nvPr/>
              </p:nvSpPr>
              <p:spPr>
                <a:xfrm>
                  <a:off x="6036939" y="1442691"/>
                  <a:ext cx="161463" cy="156043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5" name="Oval 564"/>
                <p:cNvSpPr>
                  <a:spLocks noChangeAspect="1"/>
                </p:cNvSpPr>
                <p:nvPr/>
              </p:nvSpPr>
              <p:spPr>
                <a:xfrm>
                  <a:off x="6037359" y="1687901"/>
                  <a:ext cx="161463" cy="156043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6" name="Oval 565"/>
                <p:cNvSpPr>
                  <a:spLocks noChangeAspect="1"/>
                </p:cNvSpPr>
                <p:nvPr/>
              </p:nvSpPr>
              <p:spPr>
                <a:xfrm>
                  <a:off x="6041204" y="1930636"/>
                  <a:ext cx="161463" cy="156043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7" name="Oval 566"/>
                <p:cNvSpPr>
                  <a:spLocks noChangeAspect="1"/>
                </p:cNvSpPr>
                <p:nvPr/>
              </p:nvSpPr>
              <p:spPr>
                <a:xfrm>
                  <a:off x="6041204" y="2169963"/>
                  <a:ext cx="161463" cy="156043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8" name="Oval 567"/>
                <p:cNvSpPr>
                  <a:spLocks noChangeAspect="1"/>
                </p:cNvSpPr>
                <p:nvPr/>
              </p:nvSpPr>
              <p:spPr>
                <a:xfrm>
                  <a:off x="6045028" y="2407126"/>
                  <a:ext cx="161463" cy="156043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9" name="Oval 568"/>
                <p:cNvSpPr>
                  <a:spLocks noChangeAspect="1"/>
                </p:cNvSpPr>
                <p:nvPr/>
              </p:nvSpPr>
              <p:spPr>
                <a:xfrm>
                  <a:off x="6039547" y="2660387"/>
                  <a:ext cx="161463" cy="156043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0" name="Oval 569"/>
                <p:cNvSpPr>
                  <a:spLocks noChangeAspect="1"/>
                </p:cNvSpPr>
                <p:nvPr/>
              </p:nvSpPr>
              <p:spPr>
                <a:xfrm>
                  <a:off x="6037353" y="2904052"/>
                  <a:ext cx="161463" cy="156043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1" name="Oval 570"/>
                <p:cNvSpPr>
                  <a:spLocks noChangeAspect="1"/>
                </p:cNvSpPr>
                <p:nvPr/>
              </p:nvSpPr>
              <p:spPr>
                <a:xfrm>
                  <a:off x="6037346" y="3151119"/>
                  <a:ext cx="161463" cy="156043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575" name="Oval 574"/>
              <p:cNvSpPr>
                <a:spLocks noChangeAspect="1"/>
              </p:cNvSpPr>
              <p:nvPr/>
            </p:nvSpPr>
            <p:spPr>
              <a:xfrm>
                <a:off x="1063942" y="4592143"/>
                <a:ext cx="100639" cy="101859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3" name="Oval 592"/>
              <p:cNvSpPr>
                <a:spLocks noChangeAspect="1"/>
              </p:cNvSpPr>
              <p:nvPr/>
            </p:nvSpPr>
            <p:spPr>
              <a:xfrm>
                <a:off x="1307467" y="4550615"/>
                <a:ext cx="100639" cy="101859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4" name="Oval 593"/>
              <p:cNvSpPr>
                <a:spLocks noChangeAspect="1"/>
              </p:cNvSpPr>
              <p:nvPr/>
            </p:nvSpPr>
            <p:spPr>
              <a:xfrm>
                <a:off x="1208418" y="4795472"/>
                <a:ext cx="100639" cy="101859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5" name="Oval 594"/>
              <p:cNvSpPr>
                <a:spLocks noChangeAspect="1"/>
              </p:cNvSpPr>
              <p:nvPr/>
            </p:nvSpPr>
            <p:spPr>
              <a:xfrm>
                <a:off x="1657718" y="4707894"/>
                <a:ext cx="100639" cy="101859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3" name="Oval 602"/>
              <p:cNvSpPr>
                <a:spLocks noChangeAspect="1"/>
              </p:cNvSpPr>
              <p:nvPr/>
            </p:nvSpPr>
            <p:spPr>
              <a:xfrm>
                <a:off x="1471323" y="4708600"/>
                <a:ext cx="100639" cy="101859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4" name="Oval 603"/>
              <p:cNvSpPr>
                <a:spLocks noChangeAspect="1"/>
              </p:cNvSpPr>
              <p:nvPr/>
            </p:nvSpPr>
            <p:spPr>
              <a:xfrm>
                <a:off x="1567141" y="4512115"/>
                <a:ext cx="100639" cy="101859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36" name="Group 635"/>
            <p:cNvGrpSpPr/>
            <p:nvPr/>
          </p:nvGrpSpPr>
          <p:grpSpPr>
            <a:xfrm>
              <a:off x="580194" y="2400177"/>
              <a:ext cx="1240548" cy="877030"/>
              <a:chOff x="1931071" y="1266004"/>
              <a:chExt cx="3213243" cy="2575936"/>
            </a:xfrm>
          </p:grpSpPr>
          <p:grpSp>
            <p:nvGrpSpPr>
              <p:cNvPr id="637" name="Group 636"/>
              <p:cNvGrpSpPr/>
              <p:nvPr/>
            </p:nvGrpSpPr>
            <p:grpSpPr>
              <a:xfrm>
                <a:off x="1931071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746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747" name="Oval 746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8" name="Oval 747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9" name="Oval 748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0" name="Oval 749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1" name="Oval 750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2" name="Oval 751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3" name="Oval 752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4" name="Oval 753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5" name="Oval 754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6" name="Oval 755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38" name="Group 637"/>
              <p:cNvGrpSpPr/>
              <p:nvPr/>
            </p:nvGrpSpPr>
            <p:grpSpPr>
              <a:xfrm>
                <a:off x="4529829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735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736" name="Oval 735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7" name="Oval 736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8" name="Oval 737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9" name="Oval 738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0" name="Oval 739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1" name="Oval 740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2" name="Oval 741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3" name="Oval 742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4" name="Oval 743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5" name="Oval 744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39" name="Group 638"/>
              <p:cNvGrpSpPr/>
              <p:nvPr/>
            </p:nvGrpSpPr>
            <p:grpSpPr>
              <a:xfrm>
                <a:off x="4207704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724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725" name="Oval 724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6" name="Oval 725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7" name="Oval 726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8" name="Oval 727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9" name="Oval 728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0" name="Oval 729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1" name="Oval 730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2" name="Oval 731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3" name="Oval 732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4" name="Oval 733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40" name="Group 639"/>
              <p:cNvGrpSpPr/>
              <p:nvPr/>
            </p:nvGrpSpPr>
            <p:grpSpPr>
              <a:xfrm>
                <a:off x="2242308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713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714" name="Oval 713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5" name="Oval 714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6" name="Oval 715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7" name="Oval 716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8" name="Oval 717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9" name="Oval 718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0" name="Oval 719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1" name="Oval 720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2" name="Oval 721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3" name="Oval 722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41" name="Group 640"/>
              <p:cNvGrpSpPr/>
              <p:nvPr/>
            </p:nvGrpSpPr>
            <p:grpSpPr>
              <a:xfrm>
                <a:off x="2564431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702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703" name="Oval 702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4" name="Oval 703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5" name="Oval 704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6" name="Oval 705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7" name="Oval 706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8" name="Oval 707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9" name="Oval 708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0" name="Oval 709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1" name="Oval 710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2" name="Oval 711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42" name="Group 641"/>
              <p:cNvGrpSpPr/>
              <p:nvPr/>
            </p:nvGrpSpPr>
            <p:grpSpPr>
              <a:xfrm>
                <a:off x="2897440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691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692" name="Oval 691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3" name="Oval 692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4" name="Oval 693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5" name="Oval 694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6" name="Oval 695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7" name="Oval 696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8" name="Oval 697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9" name="Oval 698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0" name="Oval 699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1" name="Oval 700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43" name="Group 642"/>
              <p:cNvGrpSpPr/>
              <p:nvPr/>
            </p:nvGrpSpPr>
            <p:grpSpPr>
              <a:xfrm>
                <a:off x="3219563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680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681" name="Oval 680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2" name="Oval 681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3" name="Oval 682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4" name="Oval 683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5" name="Oval 684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6" name="Oval 685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7" name="Oval 686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8" name="Oval 687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9" name="Oval 688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0" name="Oval 689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44" name="Group 643"/>
              <p:cNvGrpSpPr/>
              <p:nvPr/>
            </p:nvGrpSpPr>
            <p:grpSpPr>
              <a:xfrm>
                <a:off x="3540965" y="1266004"/>
                <a:ext cx="304206" cy="2575936"/>
                <a:chOff x="8126437" y="708660"/>
                <a:chExt cx="379811" cy="3577591"/>
              </a:xfrm>
            </p:grpSpPr>
            <p:pic>
              <p:nvPicPr>
                <p:cNvPr id="669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47" y="2307550"/>
                  <a:ext cx="3577591" cy="379811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670" name="Oval 669"/>
                <p:cNvSpPr>
                  <a:spLocks noChangeAspect="1"/>
                </p:cNvSpPr>
                <p:nvPr/>
              </p:nvSpPr>
              <p:spPr>
                <a:xfrm>
                  <a:off x="8191128" y="781048"/>
                  <a:ext cx="228600" cy="228601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1" name="Oval 670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2" name="Oval 671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3" name="Oval 672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4" name="Oval 673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5" name="Oval 674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6" name="Oval 675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7" name="Oval 676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8" name="Oval 677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9" name="Oval 678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45" name="Group 644"/>
              <p:cNvGrpSpPr/>
              <p:nvPr/>
            </p:nvGrpSpPr>
            <p:grpSpPr>
              <a:xfrm>
                <a:off x="4840108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658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659" name="Oval 658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0" name="Oval 659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1" name="Oval 660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2" name="Oval 661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3" name="Oval 662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4" name="Oval 663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5" name="Oval 664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6" name="Oval 665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7" name="Oval 666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8" name="Oval 667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46" name="Group 645"/>
              <p:cNvGrpSpPr/>
              <p:nvPr/>
            </p:nvGrpSpPr>
            <p:grpSpPr>
              <a:xfrm>
                <a:off x="3874695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647" name="Picture 3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648" name="Oval 647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9" name="Oval 648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0" name="Oval 649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1" name="Oval 650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2" name="Oval 651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3" name="Oval 652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4" name="Oval 653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5" name="Oval 654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6" name="Oval 655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7" name="Oval 656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01802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608" grpId="0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658337" y="1096719"/>
            <a:ext cx="3272313" cy="848608"/>
            <a:chOff x="658337" y="1096719"/>
            <a:chExt cx="3272313" cy="848608"/>
          </a:xfrm>
        </p:grpSpPr>
        <p:sp>
          <p:nvSpPr>
            <p:cNvPr id="28" name="Rectangle 27"/>
            <p:cNvSpPr/>
            <p:nvPr/>
          </p:nvSpPr>
          <p:spPr>
            <a:xfrm>
              <a:off x="658337" y="1099030"/>
              <a:ext cx="828675" cy="80010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603531" y="1096719"/>
              <a:ext cx="828675" cy="80010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583653" y="1108149"/>
              <a:ext cx="828675" cy="80010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56" name="Straight Connector 55"/>
            <p:cNvCxnSpPr/>
            <p:nvPr/>
          </p:nvCxnSpPr>
          <p:spPr>
            <a:xfrm>
              <a:off x="3749040" y="1145845"/>
              <a:ext cx="0" cy="75391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4" name="Group 3"/>
            <p:cNvGrpSpPr/>
            <p:nvPr/>
          </p:nvGrpSpPr>
          <p:grpSpPr>
            <a:xfrm>
              <a:off x="3836670" y="1584647"/>
              <a:ext cx="93980" cy="360680"/>
              <a:chOff x="13335" y="1576070"/>
              <a:chExt cx="93980" cy="360680"/>
            </a:xfrm>
          </p:grpSpPr>
          <p:sp>
            <p:nvSpPr>
              <p:cNvPr id="58" name="Oval 57"/>
              <p:cNvSpPr/>
              <p:nvPr/>
            </p:nvSpPr>
            <p:spPr>
              <a:xfrm>
                <a:off x="13335" y="1576070"/>
                <a:ext cx="93980" cy="9398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13335" y="1842770"/>
                <a:ext cx="93980" cy="9398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cxnSp>
          <p:nvCxnSpPr>
            <p:cNvPr id="78" name="Straight Connector 77"/>
            <p:cNvCxnSpPr/>
            <p:nvPr/>
          </p:nvCxnSpPr>
          <p:spPr>
            <a:xfrm>
              <a:off x="3582376" y="1155774"/>
              <a:ext cx="9525" cy="75247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873" y="2210757"/>
            <a:ext cx="1776572" cy="240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Cloud Callout 49"/>
          <p:cNvSpPr/>
          <p:nvPr/>
        </p:nvSpPr>
        <p:spPr>
          <a:xfrm>
            <a:off x="4125780" y="1241690"/>
            <a:ext cx="2500629" cy="1614614"/>
          </a:xfrm>
          <a:prstGeom prst="cloudCallout">
            <a:avLst>
              <a:gd name="adj1" fmla="val 28898"/>
              <a:gd name="adj2" fmla="val 92920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240001" y="1423580"/>
            <a:ext cx="21463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Look at the numbers in the  hundreds place.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418516" y="201922"/>
            <a:ext cx="4686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</a:t>
            </a:r>
            <a:r>
              <a:rPr lang="en-US" sz="24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ompare these numbers and their values.</a:t>
            </a:r>
          </a:p>
        </p:txBody>
      </p:sp>
      <p:sp>
        <p:nvSpPr>
          <p:cNvPr id="27" name="Cloud Callout 26"/>
          <p:cNvSpPr/>
          <p:nvPr/>
        </p:nvSpPr>
        <p:spPr>
          <a:xfrm>
            <a:off x="6524941" y="880220"/>
            <a:ext cx="2359502" cy="1423605"/>
          </a:xfrm>
          <a:prstGeom prst="cloudCallout">
            <a:avLst>
              <a:gd name="adj1" fmla="val -19095"/>
              <a:gd name="adj2" fmla="val 84135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27298" y="1058857"/>
            <a:ext cx="275478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ompare the numbers in the tens place.</a:t>
            </a:r>
          </a:p>
        </p:txBody>
      </p:sp>
      <p:sp>
        <p:nvSpPr>
          <p:cNvPr id="52" name="Rectangle 51"/>
          <p:cNvSpPr/>
          <p:nvPr/>
        </p:nvSpPr>
        <p:spPr>
          <a:xfrm>
            <a:off x="4430851" y="3957608"/>
            <a:ext cx="17043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317 &lt; 322</a:t>
            </a:r>
            <a:endParaRPr lang="en-US" sz="2400" dirty="0"/>
          </a:p>
        </p:txBody>
      </p:sp>
      <p:sp>
        <p:nvSpPr>
          <p:cNvPr id="54" name="Rectangle 53"/>
          <p:cNvSpPr/>
          <p:nvPr/>
        </p:nvSpPr>
        <p:spPr>
          <a:xfrm>
            <a:off x="4445159" y="4333210"/>
            <a:ext cx="20192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322 &gt; 317</a:t>
            </a:r>
            <a:endParaRPr lang="en-US" sz="2400" dirty="0"/>
          </a:p>
        </p:txBody>
      </p:sp>
      <p:grpSp>
        <p:nvGrpSpPr>
          <p:cNvPr id="9" name="Group 8"/>
          <p:cNvGrpSpPr/>
          <p:nvPr/>
        </p:nvGrpSpPr>
        <p:grpSpPr>
          <a:xfrm>
            <a:off x="613095" y="2723715"/>
            <a:ext cx="3504245" cy="855145"/>
            <a:chOff x="613095" y="2723715"/>
            <a:chExt cx="3504245" cy="855145"/>
          </a:xfrm>
        </p:grpSpPr>
        <p:cxnSp>
          <p:nvCxnSpPr>
            <p:cNvPr id="55" name="Straight Connector 54"/>
            <p:cNvCxnSpPr/>
            <p:nvPr/>
          </p:nvCxnSpPr>
          <p:spPr>
            <a:xfrm>
              <a:off x="3675537" y="2723715"/>
              <a:ext cx="0" cy="82931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Rectangle 45"/>
            <p:cNvSpPr/>
            <p:nvPr/>
          </p:nvSpPr>
          <p:spPr>
            <a:xfrm>
              <a:off x="2647153" y="2731334"/>
              <a:ext cx="828675" cy="80010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1634490" y="2723715"/>
              <a:ext cx="828675" cy="80010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613095" y="2732913"/>
              <a:ext cx="828675" cy="80010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0" name="Oval 59"/>
            <p:cNvSpPr/>
            <p:nvPr/>
          </p:nvSpPr>
          <p:spPr>
            <a:xfrm>
              <a:off x="3865880" y="3309620"/>
              <a:ext cx="93980" cy="9398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1" name="Oval 60"/>
            <p:cNvSpPr/>
            <p:nvPr/>
          </p:nvSpPr>
          <p:spPr>
            <a:xfrm>
              <a:off x="3865880" y="3134360"/>
              <a:ext cx="93980" cy="9398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2" name="Oval 61"/>
            <p:cNvSpPr/>
            <p:nvPr/>
          </p:nvSpPr>
          <p:spPr>
            <a:xfrm>
              <a:off x="4018280" y="3483610"/>
              <a:ext cx="93980" cy="9398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3865880" y="2959100"/>
              <a:ext cx="93980" cy="9398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4" name="Oval 63"/>
            <p:cNvSpPr/>
            <p:nvPr/>
          </p:nvSpPr>
          <p:spPr>
            <a:xfrm>
              <a:off x="4023360" y="3317240"/>
              <a:ext cx="93980" cy="9398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5" name="Oval 64"/>
            <p:cNvSpPr/>
            <p:nvPr/>
          </p:nvSpPr>
          <p:spPr>
            <a:xfrm>
              <a:off x="3865880" y="2783840"/>
              <a:ext cx="93980" cy="9398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3865880" y="3484880"/>
              <a:ext cx="93980" cy="9398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498474" y="2134646"/>
            <a:ext cx="3380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300 + 20 + 2 = 322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685800" y="3712318"/>
            <a:ext cx="2945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300 + 10 + 7 = 317</a:t>
            </a:r>
          </a:p>
        </p:txBody>
      </p:sp>
      <p:sp>
        <p:nvSpPr>
          <p:cNvPr id="69" name="Rectangle 68"/>
          <p:cNvSpPr/>
          <p:nvPr/>
        </p:nvSpPr>
        <p:spPr>
          <a:xfrm>
            <a:off x="4451959" y="3927633"/>
            <a:ext cx="1571914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57069" y="2767965"/>
            <a:ext cx="2818758" cy="755850"/>
            <a:chOff x="657069" y="2767965"/>
            <a:chExt cx="2818758" cy="755850"/>
          </a:xfrm>
        </p:grpSpPr>
        <p:sp>
          <p:nvSpPr>
            <p:cNvPr id="70" name="Rectangle 69"/>
            <p:cNvSpPr/>
            <p:nvPr/>
          </p:nvSpPr>
          <p:spPr>
            <a:xfrm>
              <a:off x="2647152" y="2767965"/>
              <a:ext cx="828675" cy="744420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657069" y="2771466"/>
              <a:ext cx="1842450" cy="752349"/>
              <a:chOff x="472125" y="1128060"/>
              <a:chExt cx="1842450" cy="752349"/>
            </a:xfrm>
          </p:grpSpPr>
          <p:sp>
            <p:nvSpPr>
              <p:cNvPr id="71" name="Rectangle 70"/>
              <p:cNvSpPr/>
              <p:nvPr/>
            </p:nvSpPr>
            <p:spPr>
              <a:xfrm>
                <a:off x="1485900" y="1135989"/>
                <a:ext cx="828675" cy="744420"/>
              </a:xfrm>
              <a:prstGeom prst="rect">
                <a:avLst/>
              </a:prstGeom>
              <a:solidFill>
                <a:srgbClr val="FFFF00">
                  <a:alpha val="48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Rectangle 71"/>
              <p:cNvSpPr/>
              <p:nvPr/>
            </p:nvSpPr>
            <p:spPr>
              <a:xfrm>
                <a:off x="472125" y="1128060"/>
                <a:ext cx="828675" cy="744420"/>
              </a:xfrm>
              <a:prstGeom prst="rect">
                <a:avLst/>
              </a:prstGeom>
              <a:solidFill>
                <a:srgbClr val="FFFF00">
                  <a:alpha val="48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679929" y="1113535"/>
            <a:ext cx="2732398" cy="762220"/>
            <a:chOff x="679929" y="1113535"/>
            <a:chExt cx="2732398" cy="762220"/>
          </a:xfrm>
        </p:grpSpPr>
        <p:sp>
          <p:nvSpPr>
            <p:cNvPr id="73" name="Rectangle 72"/>
            <p:cNvSpPr/>
            <p:nvPr/>
          </p:nvSpPr>
          <p:spPr>
            <a:xfrm>
              <a:off x="2583652" y="1113535"/>
              <a:ext cx="828675" cy="744420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679929" y="1123923"/>
              <a:ext cx="1726085" cy="751832"/>
              <a:chOff x="679929" y="1123923"/>
              <a:chExt cx="1726085" cy="751832"/>
            </a:xfrm>
          </p:grpSpPr>
          <p:sp>
            <p:nvSpPr>
              <p:cNvPr id="74" name="Rectangle 73"/>
              <p:cNvSpPr/>
              <p:nvPr/>
            </p:nvSpPr>
            <p:spPr>
              <a:xfrm>
                <a:off x="1577339" y="1131335"/>
                <a:ext cx="828675" cy="744420"/>
              </a:xfrm>
              <a:prstGeom prst="rect">
                <a:avLst/>
              </a:prstGeom>
              <a:solidFill>
                <a:srgbClr val="FFFF00">
                  <a:alpha val="48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Rectangle 74"/>
              <p:cNvSpPr/>
              <p:nvPr/>
            </p:nvSpPr>
            <p:spPr>
              <a:xfrm>
                <a:off x="679929" y="1123923"/>
                <a:ext cx="828675" cy="744420"/>
              </a:xfrm>
              <a:prstGeom prst="rect">
                <a:avLst/>
              </a:prstGeom>
              <a:solidFill>
                <a:srgbClr val="FFFF00">
                  <a:alpha val="48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77" name="Straight Connector 76"/>
          <p:cNvCxnSpPr/>
          <p:nvPr/>
        </p:nvCxnSpPr>
        <p:spPr>
          <a:xfrm>
            <a:off x="813118" y="2560275"/>
            <a:ext cx="51525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1735482" y="2601645"/>
            <a:ext cx="468411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1751074" y="4164377"/>
            <a:ext cx="425828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865863" y="4156712"/>
            <a:ext cx="468411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82"/>
          <p:cNvSpPr/>
          <p:nvPr/>
        </p:nvSpPr>
        <p:spPr>
          <a:xfrm rot="5400000">
            <a:off x="3230459" y="1384269"/>
            <a:ext cx="849155" cy="357575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 rot="5400000">
            <a:off x="3280295" y="3010848"/>
            <a:ext cx="849155" cy="244228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/>
      <p:bldP spid="23" grpId="0"/>
      <p:bldP spid="27" grpId="0" animBg="1"/>
      <p:bldP spid="26" grpId="0"/>
      <p:bldP spid="52" grpId="0"/>
      <p:bldP spid="54" grpId="0"/>
      <p:bldP spid="67" grpId="0"/>
      <p:bldP spid="68" grpId="0"/>
      <p:bldP spid="69" grpId="0" animBg="1"/>
      <p:bldP spid="83" grpId="0" animBg="1"/>
      <p:bldP spid="8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9" y="2242030"/>
            <a:ext cx="1776572" cy="240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loud Callout 7"/>
          <p:cNvSpPr/>
          <p:nvPr/>
        </p:nvSpPr>
        <p:spPr>
          <a:xfrm>
            <a:off x="1717361" y="2891825"/>
            <a:ext cx="2283140" cy="1485900"/>
          </a:xfrm>
          <a:prstGeom prst="cloudCallout">
            <a:avLst>
              <a:gd name="adj1" fmla="val -68458"/>
              <a:gd name="adj2" fmla="val -45886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Cloud Callout 8"/>
          <p:cNvSpPr/>
          <p:nvPr/>
        </p:nvSpPr>
        <p:spPr>
          <a:xfrm>
            <a:off x="1152211" y="1021877"/>
            <a:ext cx="2686999" cy="1457325"/>
          </a:xfrm>
          <a:prstGeom prst="cloudCallout">
            <a:avLst>
              <a:gd name="adj1" fmla="val -43647"/>
              <a:gd name="adj2" fmla="val 66341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>
              <a:buFont typeface="Wingdings" pitchFamily="2" charset="2"/>
              <a:buNone/>
            </a:pPr>
            <a:endParaRPr lang="en-US" dirty="0" smtClean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0" name="Text Placeholder 3"/>
          <p:cNvSpPr txBox="1">
            <a:spLocks/>
          </p:cNvSpPr>
          <p:nvPr/>
        </p:nvSpPr>
        <p:spPr bwMode="auto">
          <a:xfrm>
            <a:off x="4544060" y="3764951"/>
            <a:ext cx="3200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432 = 432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" name="Text Placeholder 3"/>
          <p:cNvSpPr txBox="1">
            <a:spLocks/>
          </p:cNvSpPr>
          <p:nvPr/>
        </p:nvSpPr>
        <p:spPr bwMode="auto">
          <a:xfrm>
            <a:off x="1683071" y="3117850"/>
            <a:ext cx="2566349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Both sets have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3 tens and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2 ones.</a:t>
            </a:r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4390390" y="4171950"/>
            <a:ext cx="39579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432 is </a:t>
            </a:r>
            <a:r>
              <a:rPr lang="en-US" u="sng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the same as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432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191000" y="1165299"/>
            <a:ext cx="4521200" cy="869241"/>
            <a:chOff x="4191000" y="1165299"/>
            <a:chExt cx="4521200" cy="869241"/>
          </a:xfrm>
        </p:grpSpPr>
        <p:sp>
          <p:nvSpPr>
            <p:cNvPr id="20" name="Rectangle 19"/>
            <p:cNvSpPr/>
            <p:nvPr/>
          </p:nvSpPr>
          <p:spPr>
            <a:xfrm>
              <a:off x="7207887" y="1187450"/>
              <a:ext cx="828675" cy="80010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221414" y="1181653"/>
              <a:ext cx="828675" cy="80010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197794" y="1179904"/>
              <a:ext cx="828675" cy="80010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191000" y="1165299"/>
              <a:ext cx="828675" cy="80010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8355330" y="1198245"/>
              <a:ext cx="0" cy="82931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8481060" y="1202129"/>
              <a:ext cx="0" cy="82931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8211188" y="1205230"/>
              <a:ext cx="0" cy="82931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Oval 35"/>
            <p:cNvSpPr/>
            <p:nvPr/>
          </p:nvSpPr>
          <p:spPr>
            <a:xfrm>
              <a:off x="8616315" y="1675481"/>
              <a:ext cx="93980" cy="9398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8618220" y="1893570"/>
              <a:ext cx="93980" cy="9398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3418516" y="201922"/>
            <a:ext cx="4686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</a:t>
            </a:r>
            <a:r>
              <a:rPr lang="en-US" sz="24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ompare these numbers and their values.</a:t>
            </a:r>
          </a:p>
        </p:txBody>
      </p:sp>
      <p:sp>
        <p:nvSpPr>
          <p:cNvPr id="40" name="Text Placeholder 3"/>
          <p:cNvSpPr txBox="1">
            <a:spLocks/>
          </p:cNvSpPr>
          <p:nvPr/>
        </p:nvSpPr>
        <p:spPr bwMode="auto">
          <a:xfrm>
            <a:off x="1192216" y="1287522"/>
            <a:ext cx="26469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Both sets have 4 hundreds.</a:t>
            </a:r>
            <a:endParaRPr lang="en-US" sz="18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4199255" y="2742092"/>
            <a:ext cx="4521200" cy="869241"/>
            <a:chOff x="4191000" y="1165299"/>
            <a:chExt cx="4521200" cy="869241"/>
          </a:xfrm>
        </p:grpSpPr>
        <p:sp>
          <p:nvSpPr>
            <p:cNvPr id="43" name="Rectangle 42"/>
            <p:cNvSpPr/>
            <p:nvPr/>
          </p:nvSpPr>
          <p:spPr>
            <a:xfrm>
              <a:off x="7207887" y="1187450"/>
              <a:ext cx="828675" cy="80010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6221414" y="1181653"/>
              <a:ext cx="828675" cy="80010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5197794" y="1179904"/>
              <a:ext cx="828675" cy="80010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191000" y="1165299"/>
              <a:ext cx="828675" cy="80010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47" name="Straight Connector 46"/>
            <p:cNvCxnSpPr/>
            <p:nvPr/>
          </p:nvCxnSpPr>
          <p:spPr>
            <a:xfrm>
              <a:off x="8355330" y="1198245"/>
              <a:ext cx="0" cy="82931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8481060" y="1202129"/>
              <a:ext cx="0" cy="82931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8211188" y="1205230"/>
              <a:ext cx="0" cy="82931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0" name="Oval 49"/>
            <p:cNvSpPr/>
            <p:nvPr/>
          </p:nvSpPr>
          <p:spPr>
            <a:xfrm>
              <a:off x="8616315" y="1675481"/>
              <a:ext cx="93980" cy="9398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8618220" y="1893570"/>
              <a:ext cx="93980" cy="9398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186865" y="2760055"/>
            <a:ext cx="3885588" cy="820987"/>
            <a:chOff x="4186865" y="2497165"/>
            <a:chExt cx="3885588" cy="820987"/>
          </a:xfrm>
        </p:grpSpPr>
        <p:sp>
          <p:nvSpPr>
            <p:cNvPr id="64" name="Rectangle 63"/>
            <p:cNvSpPr/>
            <p:nvPr/>
          </p:nvSpPr>
          <p:spPr>
            <a:xfrm>
              <a:off x="7234874" y="2549424"/>
              <a:ext cx="837579" cy="768728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212510" y="2526928"/>
              <a:ext cx="837579" cy="768728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5188890" y="2497165"/>
              <a:ext cx="837579" cy="768728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4186865" y="2512148"/>
              <a:ext cx="837579" cy="768728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171943" y="1178896"/>
            <a:ext cx="3860491" cy="801108"/>
            <a:chOff x="4171943" y="1178896"/>
            <a:chExt cx="3860491" cy="801108"/>
          </a:xfrm>
        </p:grpSpPr>
        <p:grpSp>
          <p:nvGrpSpPr>
            <p:cNvPr id="3" name="Group 2"/>
            <p:cNvGrpSpPr/>
            <p:nvPr/>
          </p:nvGrpSpPr>
          <p:grpSpPr>
            <a:xfrm>
              <a:off x="4171943" y="1178896"/>
              <a:ext cx="2833702" cy="796851"/>
              <a:chOff x="4171943" y="1178896"/>
              <a:chExt cx="2833702" cy="796851"/>
            </a:xfrm>
          </p:grpSpPr>
          <p:sp>
            <p:nvSpPr>
              <p:cNvPr id="63" name="Rectangle 62"/>
              <p:cNvSpPr/>
              <p:nvPr/>
            </p:nvSpPr>
            <p:spPr>
              <a:xfrm>
                <a:off x="4171943" y="1207019"/>
                <a:ext cx="837579" cy="768728"/>
              </a:xfrm>
              <a:prstGeom prst="rect">
                <a:avLst/>
              </a:prstGeom>
              <a:solidFill>
                <a:srgbClr val="FFFF00">
                  <a:alpha val="48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Rectangle 67"/>
              <p:cNvSpPr/>
              <p:nvPr/>
            </p:nvSpPr>
            <p:spPr>
              <a:xfrm>
                <a:off x="5161922" y="1178896"/>
                <a:ext cx="837579" cy="768728"/>
              </a:xfrm>
              <a:prstGeom prst="rect">
                <a:avLst/>
              </a:prstGeom>
              <a:solidFill>
                <a:srgbClr val="FFFF00">
                  <a:alpha val="48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Rectangle 68"/>
              <p:cNvSpPr/>
              <p:nvPr/>
            </p:nvSpPr>
            <p:spPr>
              <a:xfrm>
                <a:off x="6168066" y="1206195"/>
                <a:ext cx="837579" cy="768728"/>
              </a:xfrm>
              <a:prstGeom prst="rect">
                <a:avLst/>
              </a:prstGeom>
              <a:solidFill>
                <a:srgbClr val="FFFF00">
                  <a:alpha val="48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0" name="Rectangle 69"/>
            <p:cNvSpPr/>
            <p:nvPr/>
          </p:nvSpPr>
          <p:spPr>
            <a:xfrm>
              <a:off x="7194855" y="1211276"/>
              <a:ext cx="837579" cy="768728"/>
            </a:xfrm>
            <a:prstGeom prst="rect">
              <a:avLst/>
            </a:prstGeom>
            <a:solidFill>
              <a:srgbClr val="FFFF00">
                <a:alpha val="48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71" name="Rectangle 70"/>
          <p:cNvSpPr/>
          <p:nvPr/>
        </p:nvSpPr>
        <p:spPr>
          <a:xfrm rot="5400000">
            <a:off x="7897458" y="1473710"/>
            <a:ext cx="901778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 rot="5400000">
            <a:off x="7897457" y="2972014"/>
            <a:ext cx="901778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 rot="16200000">
            <a:off x="8439270" y="3198436"/>
            <a:ext cx="558560" cy="269434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 rot="16200000">
            <a:off x="8443558" y="1648619"/>
            <a:ext cx="558560" cy="29637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931944" y="2205507"/>
            <a:ext cx="4230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400 + 30 + 2 = 432</a:t>
            </a:r>
          </a:p>
        </p:txBody>
      </p:sp>
    </p:spTree>
    <p:extLst>
      <p:ext uri="{BB962C8B-B14F-4D97-AF65-F5344CB8AC3E}">
        <p14:creationId xmlns:p14="http://schemas.microsoft.com/office/powerpoint/2010/main" val="269774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4" grpId="0"/>
      <p:bldP spid="18" grpId="0"/>
      <p:bldP spid="39" grpId="0"/>
      <p:bldP spid="40" grpId="0"/>
      <p:bldP spid="71" grpId="0" animBg="1"/>
      <p:bldP spid="72" grpId="0" animBg="1"/>
      <p:bldP spid="73" grpId="0" animBg="1"/>
      <p:bldP spid="75" grpId="0" animBg="1"/>
      <p:bldP spid="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/>
          <p:nvPr/>
        </p:nvPicPr>
        <p:blipFill>
          <a:blip r:embed="rId3"/>
          <a:stretch>
            <a:fillRect/>
          </a:stretch>
        </p:blipFill>
        <p:spPr>
          <a:xfrm>
            <a:off x="3400059" y="2030210"/>
            <a:ext cx="1840230" cy="2582618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4"/>
          <a:stretch>
            <a:fillRect/>
          </a:stretch>
        </p:blipFill>
        <p:spPr>
          <a:xfrm>
            <a:off x="5497830" y="2604434"/>
            <a:ext cx="2529840" cy="1828800"/>
          </a:xfrm>
          <a:prstGeom prst="rect">
            <a:avLst/>
          </a:prstGeom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42725" y="973000"/>
            <a:ext cx="354330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James and John each collect toy cars. James has 226 cars  and John has 246 cars. Who has more cars?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2" name="Cloud Callout 11"/>
          <p:cNvSpPr/>
          <p:nvPr/>
        </p:nvSpPr>
        <p:spPr>
          <a:xfrm>
            <a:off x="6134846" y="314969"/>
            <a:ext cx="2808699" cy="1131978"/>
          </a:xfrm>
          <a:prstGeom prst="cloudCallout">
            <a:avLst>
              <a:gd name="adj1" fmla="val 8025"/>
              <a:gd name="adj2" fmla="val 188154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solidFill>
                <a:schemeClr val="accent4">
                  <a:lumMod val="50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Cloud Callout 12"/>
          <p:cNvSpPr/>
          <p:nvPr/>
        </p:nvSpPr>
        <p:spPr>
          <a:xfrm>
            <a:off x="4022872" y="400050"/>
            <a:ext cx="2084215" cy="1828800"/>
          </a:xfrm>
          <a:prstGeom prst="cloudCallout">
            <a:avLst>
              <a:gd name="adj1" fmla="val 3766"/>
              <a:gd name="adj2" fmla="val 84484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43226" y="764540"/>
            <a:ext cx="2146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226 and 246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oth have 2 hundreds.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248880" y="527015"/>
            <a:ext cx="2459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226 has 2 tens.</a:t>
            </a:r>
          </a:p>
          <a:p>
            <a:pPr algn="ctr"/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246 has 4 tens</a:t>
            </a:r>
          </a:p>
        </p:txBody>
      </p:sp>
      <p:sp>
        <p:nvSpPr>
          <p:cNvPr id="18" name="Cloud Callout 17"/>
          <p:cNvSpPr/>
          <p:nvPr/>
        </p:nvSpPr>
        <p:spPr>
          <a:xfrm>
            <a:off x="5981484" y="1492992"/>
            <a:ext cx="2738850" cy="983393"/>
          </a:xfrm>
          <a:prstGeom prst="cloudCallout">
            <a:avLst>
              <a:gd name="adj1" fmla="val -4684"/>
              <a:gd name="adj2" fmla="val 87561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46421" y="1700195"/>
            <a:ext cx="2459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 tens is more than 2 tens.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69099" y="3211676"/>
            <a:ext cx="3429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246 is greater than 226</a:t>
            </a:r>
          </a:p>
          <a:p>
            <a:pPr algn="ctr"/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John has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more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95759" y="3992095"/>
            <a:ext cx="2459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246 &gt; 226</a:t>
            </a:r>
          </a:p>
          <a:p>
            <a:pPr algn="ctr"/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226 &lt; 246</a:t>
            </a:r>
          </a:p>
        </p:txBody>
      </p:sp>
    </p:spTree>
    <p:extLst>
      <p:ext uri="{BB962C8B-B14F-4D97-AF65-F5344CB8AC3E}">
        <p14:creationId xmlns:p14="http://schemas.microsoft.com/office/powerpoint/2010/main" val="45377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" grpId="0" animBg="1"/>
      <p:bldP spid="13" grpId="0" animBg="1"/>
      <p:bldP spid="14" grpId="0"/>
      <p:bldP spid="17" grpId="0"/>
      <p:bldP spid="18" grpId="0" animBg="1"/>
      <p:bldP spid="19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85850" y="1195328"/>
            <a:ext cx="697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compare two numbers by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comparing each part of the number.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0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195328"/>
            <a:ext cx="6972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compare two numbers by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comparing each part of the number.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4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522406" y="252740"/>
            <a:ext cx="55072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Place Value- tens and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3470571" y="1393766"/>
            <a:ext cx="1851412" cy="2717377"/>
            <a:chOff x="3470571" y="1393766"/>
            <a:chExt cx="1851412" cy="2717377"/>
          </a:xfrm>
        </p:grpSpPr>
        <p:grpSp>
          <p:nvGrpSpPr>
            <p:cNvPr id="7" name="Group 6"/>
            <p:cNvGrpSpPr/>
            <p:nvPr/>
          </p:nvGrpSpPr>
          <p:grpSpPr>
            <a:xfrm>
              <a:off x="4478488" y="1397492"/>
              <a:ext cx="304206" cy="2713651"/>
              <a:chOff x="8126409" y="708659"/>
              <a:chExt cx="379810" cy="3577591"/>
            </a:xfrm>
          </p:grpSpPr>
          <p:pic>
            <p:nvPicPr>
              <p:cNvPr id="8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6527518" y="2307550"/>
                <a:ext cx="3577591" cy="37981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" name="Oval 8"/>
              <p:cNvSpPr>
                <a:spLocks noChangeAspect="1"/>
              </p:cNvSpPr>
              <p:nvPr/>
            </p:nvSpPr>
            <p:spPr>
              <a:xfrm>
                <a:off x="8191127" y="78104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Oval 9"/>
              <p:cNvSpPr>
                <a:spLocks noChangeAspect="1"/>
              </p:cNvSpPr>
              <p:nvPr/>
            </p:nvSpPr>
            <p:spPr>
              <a:xfrm>
                <a:off x="8196569" y="1129394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Oval 10"/>
              <p:cNvSpPr>
                <a:spLocks noChangeAspect="1"/>
              </p:cNvSpPr>
              <p:nvPr/>
            </p:nvSpPr>
            <p:spPr>
              <a:xfrm>
                <a:off x="8201417" y="1492252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Oval 11"/>
              <p:cNvSpPr>
                <a:spLocks noChangeAspect="1"/>
              </p:cNvSpPr>
              <p:nvPr/>
            </p:nvSpPr>
            <p:spPr>
              <a:xfrm>
                <a:off x="8202011" y="185147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Oval 12"/>
              <p:cNvSpPr>
                <a:spLocks noChangeAspect="1"/>
              </p:cNvSpPr>
              <p:nvPr/>
            </p:nvSpPr>
            <p:spPr>
              <a:xfrm>
                <a:off x="8207455" y="220707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Oval 13"/>
              <p:cNvSpPr>
                <a:spLocks noChangeAspect="1"/>
              </p:cNvSpPr>
              <p:nvPr/>
            </p:nvSpPr>
            <p:spPr>
              <a:xfrm>
                <a:off x="8207455" y="2557689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Oval 14"/>
              <p:cNvSpPr>
                <a:spLocks noChangeAspect="1"/>
              </p:cNvSpPr>
              <p:nvPr/>
            </p:nvSpPr>
            <p:spPr>
              <a:xfrm>
                <a:off x="8212897" y="2905126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Oval 15"/>
              <p:cNvSpPr>
                <a:spLocks noChangeAspect="1"/>
              </p:cNvSpPr>
              <p:nvPr/>
            </p:nvSpPr>
            <p:spPr>
              <a:xfrm>
                <a:off x="8205108" y="327614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Oval 16"/>
              <p:cNvSpPr>
                <a:spLocks noChangeAspect="1"/>
              </p:cNvSpPr>
              <p:nvPr/>
            </p:nvSpPr>
            <p:spPr>
              <a:xfrm>
                <a:off x="8202013" y="363310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Oval 17"/>
              <p:cNvSpPr>
                <a:spLocks noChangeAspect="1"/>
              </p:cNvSpPr>
              <p:nvPr/>
            </p:nvSpPr>
            <p:spPr>
              <a:xfrm>
                <a:off x="8202013" y="3995054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3974530" y="1393980"/>
              <a:ext cx="304206" cy="2713651"/>
              <a:chOff x="8126409" y="708659"/>
              <a:chExt cx="379810" cy="3577591"/>
            </a:xfrm>
          </p:grpSpPr>
          <p:pic>
            <p:nvPicPr>
              <p:cNvPr id="20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6527518" y="2307550"/>
                <a:ext cx="3577591" cy="37981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1" name="Oval 20"/>
              <p:cNvSpPr>
                <a:spLocks noChangeAspect="1"/>
              </p:cNvSpPr>
              <p:nvPr/>
            </p:nvSpPr>
            <p:spPr>
              <a:xfrm>
                <a:off x="8191127" y="78104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Oval 21"/>
              <p:cNvSpPr>
                <a:spLocks noChangeAspect="1"/>
              </p:cNvSpPr>
              <p:nvPr/>
            </p:nvSpPr>
            <p:spPr>
              <a:xfrm>
                <a:off x="8196569" y="1129394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Oval 22"/>
              <p:cNvSpPr>
                <a:spLocks noChangeAspect="1"/>
              </p:cNvSpPr>
              <p:nvPr/>
            </p:nvSpPr>
            <p:spPr>
              <a:xfrm>
                <a:off x="8201417" y="1492252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Oval 23"/>
              <p:cNvSpPr>
                <a:spLocks noChangeAspect="1"/>
              </p:cNvSpPr>
              <p:nvPr/>
            </p:nvSpPr>
            <p:spPr>
              <a:xfrm>
                <a:off x="8202011" y="185147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Oval 24"/>
              <p:cNvSpPr>
                <a:spLocks noChangeAspect="1"/>
              </p:cNvSpPr>
              <p:nvPr/>
            </p:nvSpPr>
            <p:spPr>
              <a:xfrm>
                <a:off x="8207455" y="220707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Oval 25"/>
              <p:cNvSpPr>
                <a:spLocks noChangeAspect="1"/>
              </p:cNvSpPr>
              <p:nvPr/>
            </p:nvSpPr>
            <p:spPr>
              <a:xfrm>
                <a:off x="8207455" y="2557689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Oval 26"/>
              <p:cNvSpPr>
                <a:spLocks noChangeAspect="1"/>
              </p:cNvSpPr>
              <p:nvPr/>
            </p:nvSpPr>
            <p:spPr>
              <a:xfrm>
                <a:off x="8212897" y="2905126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Oval 27"/>
              <p:cNvSpPr>
                <a:spLocks noChangeAspect="1"/>
              </p:cNvSpPr>
              <p:nvPr/>
            </p:nvSpPr>
            <p:spPr>
              <a:xfrm>
                <a:off x="8205108" y="327614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Oval 28"/>
              <p:cNvSpPr>
                <a:spLocks noChangeAspect="1"/>
              </p:cNvSpPr>
              <p:nvPr/>
            </p:nvSpPr>
            <p:spPr>
              <a:xfrm>
                <a:off x="8202013" y="363310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Oval 29"/>
              <p:cNvSpPr>
                <a:spLocks noChangeAspect="1"/>
              </p:cNvSpPr>
              <p:nvPr/>
            </p:nvSpPr>
            <p:spPr>
              <a:xfrm>
                <a:off x="8202013" y="3995054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3470571" y="1393766"/>
              <a:ext cx="304206" cy="2713651"/>
              <a:chOff x="8126409" y="708659"/>
              <a:chExt cx="379810" cy="3577591"/>
            </a:xfrm>
          </p:grpSpPr>
          <p:pic>
            <p:nvPicPr>
              <p:cNvPr id="32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6527518" y="2307550"/>
                <a:ext cx="3577591" cy="37981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3" name="Oval 32"/>
              <p:cNvSpPr>
                <a:spLocks noChangeAspect="1"/>
              </p:cNvSpPr>
              <p:nvPr/>
            </p:nvSpPr>
            <p:spPr>
              <a:xfrm>
                <a:off x="8191127" y="78104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Oval 33"/>
              <p:cNvSpPr>
                <a:spLocks noChangeAspect="1"/>
              </p:cNvSpPr>
              <p:nvPr/>
            </p:nvSpPr>
            <p:spPr>
              <a:xfrm>
                <a:off x="8196569" y="1129394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Oval 34"/>
              <p:cNvSpPr>
                <a:spLocks noChangeAspect="1"/>
              </p:cNvSpPr>
              <p:nvPr/>
            </p:nvSpPr>
            <p:spPr>
              <a:xfrm>
                <a:off x="8201417" y="1492252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Oval 35"/>
              <p:cNvSpPr>
                <a:spLocks noChangeAspect="1"/>
              </p:cNvSpPr>
              <p:nvPr/>
            </p:nvSpPr>
            <p:spPr>
              <a:xfrm>
                <a:off x="8202011" y="185147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Oval 36"/>
              <p:cNvSpPr>
                <a:spLocks noChangeAspect="1"/>
              </p:cNvSpPr>
              <p:nvPr/>
            </p:nvSpPr>
            <p:spPr>
              <a:xfrm>
                <a:off x="8207455" y="220707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Oval 37"/>
              <p:cNvSpPr>
                <a:spLocks noChangeAspect="1"/>
              </p:cNvSpPr>
              <p:nvPr/>
            </p:nvSpPr>
            <p:spPr>
              <a:xfrm>
                <a:off x="8207455" y="2557689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Oval 38"/>
              <p:cNvSpPr>
                <a:spLocks noChangeAspect="1"/>
              </p:cNvSpPr>
              <p:nvPr/>
            </p:nvSpPr>
            <p:spPr>
              <a:xfrm>
                <a:off x="8212897" y="2905126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Oval 39"/>
              <p:cNvSpPr>
                <a:spLocks noChangeAspect="1"/>
              </p:cNvSpPr>
              <p:nvPr/>
            </p:nvSpPr>
            <p:spPr>
              <a:xfrm>
                <a:off x="8205108" y="327614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Oval 40"/>
              <p:cNvSpPr>
                <a:spLocks noChangeAspect="1"/>
              </p:cNvSpPr>
              <p:nvPr/>
            </p:nvSpPr>
            <p:spPr>
              <a:xfrm>
                <a:off x="8202013" y="3633108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Oval 41"/>
              <p:cNvSpPr>
                <a:spLocks noChangeAspect="1"/>
              </p:cNvSpPr>
              <p:nvPr/>
            </p:nvSpPr>
            <p:spPr>
              <a:xfrm>
                <a:off x="8202013" y="3995054"/>
                <a:ext cx="228600" cy="228600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5138888" y="3075817"/>
              <a:ext cx="183095" cy="986585"/>
              <a:chOff x="5138888" y="3075817"/>
              <a:chExt cx="183095" cy="986585"/>
            </a:xfrm>
          </p:grpSpPr>
          <p:sp>
            <p:nvSpPr>
              <p:cNvPr id="46" name="Oval 45"/>
              <p:cNvSpPr>
                <a:spLocks noChangeAspect="1"/>
              </p:cNvSpPr>
              <p:nvPr/>
            </p:nvSpPr>
            <p:spPr>
              <a:xfrm>
                <a:off x="5138888" y="3889006"/>
                <a:ext cx="183095" cy="173396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" name="Group 1"/>
              <p:cNvGrpSpPr/>
              <p:nvPr/>
            </p:nvGrpSpPr>
            <p:grpSpPr>
              <a:xfrm>
                <a:off x="5138888" y="3075817"/>
                <a:ext cx="183095" cy="706558"/>
                <a:chOff x="5138888" y="3075817"/>
                <a:chExt cx="183095" cy="706558"/>
              </a:xfrm>
            </p:grpSpPr>
            <p:sp>
              <p:nvSpPr>
                <p:cNvPr id="43" name="Oval 42"/>
                <p:cNvSpPr>
                  <a:spLocks noChangeAspect="1"/>
                </p:cNvSpPr>
                <p:nvPr/>
              </p:nvSpPr>
              <p:spPr>
                <a:xfrm>
                  <a:off x="5138888" y="3075817"/>
                  <a:ext cx="183095" cy="173396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" name="Oval 43"/>
                <p:cNvSpPr>
                  <a:spLocks noChangeAspect="1"/>
                </p:cNvSpPr>
                <p:nvPr/>
              </p:nvSpPr>
              <p:spPr>
                <a:xfrm>
                  <a:off x="5138888" y="3342398"/>
                  <a:ext cx="183095" cy="173396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" name="Oval 44"/>
                <p:cNvSpPr>
                  <a:spLocks noChangeAspect="1"/>
                </p:cNvSpPr>
                <p:nvPr/>
              </p:nvSpPr>
              <p:spPr>
                <a:xfrm>
                  <a:off x="5138888" y="3608979"/>
                  <a:ext cx="183095" cy="173396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cxnSp>
        <p:nvCxnSpPr>
          <p:cNvPr id="47" name="Straight Arrow Connector 46"/>
          <p:cNvCxnSpPr/>
          <p:nvPr/>
        </p:nvCxnSpPr>
        <p:spPr>
          <a:xfrm flipH="1">
            <a:off x="5053968" y="4481883"/>
            <a:ext cx="638509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3089108" y="4506673"/>
            <a:ext cx="679797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 Placeholder 3"/>
          <p:cNvSpPr txBox="1">
            <a:spLocks/>
          </p:cNvSpPr>
          <p:nvPr/>
        </p:nvSpPr>
        <p:spPr bwMode="auto">
          <a:xfrm>
            <a:off x="5207504" y="2232011"/>
            <a:ext cx="29821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30 + 4 = 34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5" name="Text Placeholder 3"/>
          <p:cNvSpPr txBox="1">
            <a:spLocks/>
          </p:cNvSpPr>
          <p:nvPr/>
        </p:nvSpPr>
        <p:spPr bwMode="auto">
          <a:xfrm>
            <a:off x="5826947" y="4211156"/>
            <a:ext cx="29821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6" name="Text Placeholder 3"/>
          <p:cNvSpPr txBox="1">
            <a:spLocks/>
          </p:cNvSpPr>
          <p:nvPr/>
        </p:nvSpPr>
        <p:spPr bwMode="auto">
          <a:xfrm>
            <a:off x="497540" y="4354435"/>
            <a:ext cx="29821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 tens or 30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7" name="Text Placeholder 3"/>
          <p:cNvSpPr txBox="1">
            <a:spLocks/>
          </p:cNvSpPr>
          <p:nvPr/>
        </p:nvSpPr>
        <p:spPr bwMode="auto">
          <a:xfrm>
            <a:off x="3780206" y="4211156"/>
            <a:ext cx="8001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1"/>
                </a:solidFill>
                <a:latin typeface="Orly's Font 2" pitchFamily="66" charset="0"/>
              </a:rPr>
              <a:t>34</a:t>
            </a:r>
            <a:endParaRPr lang="en-US" sz="4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 flipV="1">
            <a:off x="2584620" y="3847345"/>
            <a:ext cx="531382" cy="482016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H="1" flipV="1">
            <a:off x="5545624" y="3744206"/>
            <a:ext cx="397976" cy="497682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064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4" grpId="0"/>
      <p:bldP spid="65" grpId="0"/>
      <p:bldP spid="66" grpId="0"/>
      <p:bldP spid="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522406" y="252740"/>
            <a:ext cx="55072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Place Value- hundreds, tens and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flipV="1">
            <a:off x="3633011" y="4272150"/>
            <a:ext cx="1" cy="441993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2776251" y="4040528"/>
            <a:ext cx="510741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 Placeholder 3"/>
          <p:cNvSpPr txBox="1">
            <a:spLocks/>
          </p:cNvSpPr>
          <p:nvPr/>
        </p:nvSpPr>
        <p:spPr bwMode="auto">
          <a:xfrm>
            <a:off x="5662369" y="1951240"/>
            <a:ext cx="29821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100 + 30 + 4 = 134 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5" name="Text Placeholder 3"/>
          <p:cNvSpPr txBox="1">
            <a:spLocks/>
          </p:cNvSpPr>
          <p:nvPr/>
        </p:nvSpPr>
        <p:spPr bwMode="auto">
          <a:xfrm>
            <a:off x="4786779" y="3840370"/>
            <a:ext cx="16826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ones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6" name="Text Placeholder 3"/>
          <p:cNvSpPr txBox="1">
            <a:spLocks/>
          </p:cNvSpPr>
          <p:nvPr/>
        </p:nvSpPr>
        <p:spPr bwMode="auto">
          <a:xfrm>
            <a:off x="2569157" y="4612567"/>
            <a:ext cx="2087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 tens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7" name="Text Placeholder 3"/>
          <p:cNvSpPr txBox="1">
            <a:spLocks/>
          </p:cNvSpPr>
          <p:nvPr/>
        </p:nvSpPr>
        <p:spPr bwMode="auto">
          <a:xfrm>
            <a:off x="3207190" y="3723706"/>
            <a:ext cx="11346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1"/>
                </a:solidFill>
                <a:latin typeface="Orly's Font 2" pitchFamily="66" charset="0"/>
              </a:rPr>
              <a:t>134</a:t>
            </a:r>
            <a:endParaRPr lang="en-US" sz="4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 flipH="1">
            <a:off x="4285510" y="4017668"/>
            <a:ext cx="528159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/>
          <p:cNvGrpSpPr/>
          <p:nvPr/>
        </p:nvGrpSpPr>
        <p:grpSpPr>
          <a:xfrm>
            <a:off x="931359" y="1230866"/>
            <a:ext cx="5206049" cy="2408605"/>
            <a:chOff x="931359" y="1299446"/>
            <a:chExt cx="5206049" cy="2408605"/>
          </a:xfrm>
        </p:grpSpPr>
        <p:grpSp>
          <p:nvGrpSpPr>
            <p:cNvPr id="48" name="Group 47"/>
            <p:cNvGrpSpPr/>
            <p:nvPr/>
          </p:nvGrpSpPr>
          <p:grpSpPr>
            <a:xfrm>
              <a:off x="4349028" y="1299446"/>
              <a:ext cx="1788380" cy="2386845"/>
              <a:chOff x="3470571" y="1393766"/>
              <a:chExt cx="1851412" cy="2717377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4478488" y="1397492"/>
                <a:ext cx="304206" cy="2713651"/>
                <a:chOff x="8126409" y="708659"/>
                <a:chExt cx="379810" cy="3577591"/>
              </a:xfrm>
            </p:grpSpPr>
            <p:pic>
              <p:nvPicPr>
                <p:cNvPr id="8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9" name="Oval 8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Oval 9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" name="Oval 10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" name="Oval 11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" name="Oval 12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" name="Oval 13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" name="Oval 14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" name="Oval 15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Oval 16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Oval 17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" name="Group 18"/>
              <p:cNvGrpSpPr/>
              <p:nvPr/>
            </p:nvGrpSpPr>
            <p:grpSpPr>
              <a:xfrm>
                <a:off x="3974530" y="1393980"/>
                <a:ext cx="304206" cy="2713651"/>
                <a:chOff x="8126409" y="708659"/>
                <a:chExt cx="379810" cy="3577591"/>
              </a:xfrm>
            </p:grpSpPr>
            <p:pic>
              <p:nvPicPr>
                <p:cNvPr id="20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21" name="Oval 20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Oval 21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" name="Oval 22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" name="Oval 23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" name="Oval 24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Oval 25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Oval 26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Oval 27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Oval 28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Oval 29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1" name="Group 30"/>
              <p:cNvGrpSpPr/>
              <p:nvPr/>
            </p:nvGrpSpPr>
            <p:grpSpPr>
              <a:xfrm>
                <a:off x="3470571" y="1393766"/>
                <a:ext cx="304206" cy="2713651"/>
                <a:chOff x="8126409" y="708659"/>
                <a:chExt cx="379810" cy="3577591"/>
              </a:xfrm>
            </p:grpSpPr>
            <p:pic>
              <p:nvPicPr>
                <p:cNvPr id="32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33" name="Oval 32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Oval 33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Oval 34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" name="Oval 35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Oval 36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" name="Oval 37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" name="Oval 38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" name="Oval 39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" name="Oval 40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" name="Oval 41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" name="Group 3"/>
              <p:cNvGrpSpPr/>
              <p:nvPr/>
            </p:nvGrpSpPr>
            <p:grpSpPr>
              <a:xfrm>
                <a:off x="5138888" y="3075817"/>
                <a:ext cx="183095" cy="986585"/>
                <a:chOff x="5138888" y="3075817"/>
                <a:chExt cx="183095" cy="986585"/>
              </a:xfrm>
            </p:grpSpPr>
            <p:sp>
              <p:nvSpPr>
                <p:cNvPr id="46" name="Oval 45"/>
                <p:cNvSpPr>
                  <a:spLocks noChangeAspect="1"/>
                </p:cNvSpPr>
                <p:nvPr/>
              </p:nvSpPr>
              <p:spPr>
                <a:xfrm>
                  <a:off x="5138888" y="3889006"/>
                  <a:ext cx="183095" cy="173396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2" name="Group 1"/>
                <p:cNvGrpSpPr/>
                <p:nvPr/>
              </p:nvGrpSpPr>
              <p:grpSpPr>
                <a:xfrm>
                  <a:off x="5138888" y="3075817"/>
                  <a:ext cx="183095" cy="706558"/>
                  <a:chOff x="5138888" y="3075817"/>
                  <a:chExt cx="183095" cy="706558"/>
                </a:xfrm>
              </p:grpSpPr>
              <p:sp>
                <p:nvSpPr>
                  <p:cNvPr id="43" name="Oval 42"/>
                  <p:cNvSpPr>
                    <a:spLocks noChangeAspect="1"/>
                  </p:cNvSpPr>
                  <p:nvPr/>
                </p:nvSpPr>
                <p:spPr>
                  <a:xfrm>
                    <a:off x="5138888" y="3075817"/>
                    <a:ext cx="183095" cy="173396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4" name="Oval 43"/>
                  <p:cNvSpPr>
                    <a:spLocks noChangeAspect="1"/>
                  </p:cNvSpPr>
                  <p:nvPr/>
                </p:nvSpPr>
                <p:spPr>
                  <a:xfrm>
                    <a:off x="5138888" y="3342398"/>
                    <a:ext cx="183095" cy="173396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5" name="Oval 44"/>
                  <p:cNvSpPr>
                    <a:spLocks noChangeAspect="1"/>
                  </p:cNvSpPr>
                  <p:nvPr/>
                </p:nvSpPr>
                <p:spPr>
                  <a:xfrm>
                    <a:off x="5138888" y="3608979"/>
                    <a:ext cx="183095" cy="173396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56" name="Group 55"/>
            <p:cNvGrpSpPr/>
            <p:nvPr/>
          </p:nvGrpSpPr>
          <p:grpSpPr>
            <a:xfrm>
              <a:off x="931359" y="1341782"/>
              <a:ext cx="2978301" cy="2366269"/>
              <a:chOff x="1931079" y="1266004"/>
              <a:chExt cx="3213235" cy="2575936"/>
            </a:xfrm>
          </p:grpSpPr>
          <p:grpSp>
            <p:nvGrpSpPr>
              <p:cNvPr id="57" name="Group 56"/>
              <p:cNvGrpSpPr/>
              <p:nvPr/>
            </p:nvGrpSpPr>
            <p:grpSpPr>
              <a:xfrm>
                <a:off x="1931079" y="1266004"/>
                <a:ext cx="304206" cy="2575936"/>
                <a:chOff x="8126419" y="708659"/>
                <a:chExt cx="379810" cy="3577592"/>
              </a:xfrm>
            </p:grpSpPr>
            <p:pic>
              <p:nvPicPr>
                <p:cNvPr id="171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28" y="2307550"/>
                  <a:ext cx="3577592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72" name="Oval 171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3" name="Oval 172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4" name="Oval 173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" name="Oval 174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" name="Oval 175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" name="Oval 176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" name="Oval 177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" name="Oval 178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" name="Oval 179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1" name="Oval 180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9" name="Group 58"/>
              <p:cNvGrpSpPr/>
              <p:nvPr/>
            </p:nvGrpSpPr>
            <p:grpSpPr>
              <a:xfrm>
                <a:off x="4529829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160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61" name="Oval 160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" name="Oval 161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" name="Oval 162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" name="Oval 163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5" name="Oval 164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" name="Oval 165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7" name="Oval 166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" name="Oval 167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" name="Oval 168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" name="Oval 169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0" name="Group 59"/>
              <p:cNvGrpSpPr/>
              <p:nvPr/>
            </p:nvGrpSpPr>
            <p:grpSpPr>
              <a:xfrm>
                <a:off x="4207704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149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50" name="Oval 149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1" name="Oval 150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" name="Oval 151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" name="Oval 152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" name="Oval 153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5" name="Oval 154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" name="Oval 155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7" name="Oval 156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" name="Oval 157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" name="Oval 158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1" name="Group 60"/>
              <p:cNvGrpSpPr/>
              <p:nvPr/>
            </p:nvGrpSpPr>
            <p:grpSpPr>
              <a:xfrm>
                <a:off x="2242308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138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39" name="Oval 138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" name="Oval 139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" name="Oval 140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" name="Oval 141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" name="Oval 142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4" name="Oval 143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" name="Oval 144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" name="Oval 145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7" name="Oval 146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" name="Oval 147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2" name="Group 61"/>
              <p:cNvGrpSpPr/>
              <p:nvPr/>
            </p:nvGrpSpPr>
            <p:grpSpPr>
              <a:xfrm>
                <a:off x="2564431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127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28" name="Oval 127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" name="Oval 128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" name="Oval 129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" name="Oval 130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" name="Oval 131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" name="Oval 132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" name="Oval 133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" name="Oval 134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" name="Oval 135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7" name="Oval 136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3" name="Group 62"/>
              <p:cNvGrpSpPr/>
              <p:nvPr/>
            </p:nvGrpSpPr>
            <p:grpSpPr>
              <a:xfrm>
                <a:off x="2897440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116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17" name="Oval 116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" name="Oval 117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" name="Oval 118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" name="Oval 119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1" name="Oval 120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" name="Oval 121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" name="Oval 122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" name="Oval 123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" name="Oval 124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" name="Oval 125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" name="Group 67"/>
              <p:cNvGrpSpPr/>
              <p:nvPr/>
            </p:nvGrpSpPr>
            <p:grpSpPr>
              <a:xfrm>
                <a:off x="3219563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105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06" name="Oval 105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" name="Oval 106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8" name="Oval 107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" name="Oval 108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" name="Oval 109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" name="Oval 110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" name="Oval 111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" name="Oval 112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" name="Oval 113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" name="Oval 114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9" name="Group 68"/>
              <p:cNvGrpSpPr/>
              <p:nvPr/>
            </p:nvGrpSpPr>
            <p:grpSpPr>
              <a:xfrm>
                <a:off x="3540965" y="1266004"/>
                <a:ext cx="304206" cy="2575936"/>
                <a:chOff x="8126437" y="708660"/>
                <a:chExt cx="379811" cy="3577591"/>
              </a:xfrm>
            </p:grpSpPr>
            <p:pic>
              <p:nvPicPr>
                <p:cNvPr id="94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47" y="2307550"/>
                  <a:ext cx="3577591" cy="379811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95" name="Oval 94"/>
                <p:cNvSpPr>
                  <a:spLocks noChangeAspect="1"/>
                </p:cNvSpPr>
                <p:nvPr/>
              </p:nvSpPr>
              <p:spPr>
                <a:xfrm>
                  <a:off x="8191128" y="781048"/>
                  <a:ext cx="228600" cy="228601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" name="Oval 95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" name="Oval 96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" name="Oval 97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" name="Oval 98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Oval 99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Oval 100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Oval 101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" name="Oval 102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" name="Oval 103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0" name="Group 69"/>
              <p:cNvGrpSpPr/>
              <p:nvPr/>
            </p:nvGrpSpPr>
            <p:grpSpPr>
              <a:xfrm>
                <a:off x="4840108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83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84" name="Oval 83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" name="Oval 84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Oval 85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Oval 86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Oval 87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Oval 88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" name="Oval 89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Oval 90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" name="Oval 91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" name="Oval 92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1" name="Group 70"/>
              <p:cNvGrpSpPr/>
              <p:nvPr/>
            </p:nvGrpSpPr>
            <p:grpSpPr>
              <a:xfrm>
                <a:off x="3874695" y="1266004"/>
                <a:ext cx="304206" cy="2575936"/>
                <a:chOff x="8126409" y="708659"/>
                <a:chExt cx="379810" cy="3577591"/>
              </a:xfrm>
            </p:grpSpPr>
            <p:pic>
              <p:nvPicPr>
                <p:cNvPr id="72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6527518" y="2307550"/>
                  <a:ext cx="3577591" cy="3798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73" name="Oval 72"/>
                <p:cNvSpPr>
                  <a:spLocks noChangeAspect="1"/>
                </p:cNvSpPr>
                <p:nvPr/>
              </p:nvSpPr>
              <p:spPr>
                <a:xfrm>
                  <a:off x="8191127" y="7810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" name="Oval 73"/>
                <p:cNvSpPr>
                  <a:spLocks noChangeAspect="1"/>
                </p:cNvSpPr>
                <p:nvPr/>
              </p:nvSpPr>
              <p:spPr>
                <a:xfrm>
                  <a:off x="8196569" y="112939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" name="Oval 74"/>
                <p:cNvSpPr>
                  <a:spLocks noChangeAspect="1"/>
                </p:cNvSpPr>
                <p:nvPr/>
              </p:nvSpPr>
              <p:spPr>
                <a:xfrm>
                  <a:off x="8201417" y="1492252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" name="Oval 75"/>
                <p:cNvSpPr>
                  <a:spLocks noChangeAspect="1"/>
                </p:cNvSpPr>
                <p:nvPr/>
              </p:nvSpPr>
              <p:spPr>
                <a:xfrm>
                  <a:off x="8202011" y="18514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" name="Oval 76"/>
                <p:cNvSpPr>
                  <a:spLocks noChangeAspect="1"/>
                </p:cNvSpPr>
                <p:nvPr/>
              </p:nvSpPr>
              <p:spPr>
                <a:xfrm>
                  <a:off x="8207455" y="220707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" name="Oval 77"/>
                <p:cNvSpPr>
                  <a:spLocks noChangeAspect="1"/>
                </p:cNvSpPr>
                <p:nvPr/>
              </p:nvSpPr>
              <p:spPr>
                <a:xfrm>
                  <a:off x="8207455" y="2557689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" name="Oval 78"/>
                <p:cNvSpPr>
                  <a:spLocks noChangeAspect="1"/>
                </p:cNvSpPr>
                <p:nvPr/>
              </p:nvSpPr>
              <p:spPr>
                <a:xfrm>
                  <a:off x="8212897" y="2905126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Oval 79"/>
                <p:cNvSpPr>
                  <a:spLocks noChangeAspect="1"/>
                </p:cNvSpPr>
                <p:nvPr/>
              </p:nvSpPr>
              <p:spPr>
                <a:xfrm>
                  <a:off x="8205108" y="327614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" name="Oval 80"/>
                <p:cNvSpPr>
                  <a:spLocks noChangeAspect="1"/>
                </p:cNvSpPr>
                <p:nvPr/>
              </p:nvSpPr>
              <p:spPr>
                <a:xfrm>
                  <a:off x="8202013" y="3633108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" name="Oval 81"/>
                <p:cNvSpPr>
                  <a:spLocks noChangeAspect="1"/>
                </p:cNvSpPr>
                <p:nvPr/>
              </p:nvSpPr>
              <p:spPr>
                <a:xfrm>
                  <a:off x="8202013" y="3995054"/>
                  <a:ext cx="228600" cy="228600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182" name="Text Placeholder 3"/>
          <p:cNvSpPr txBox="1">
            <a:spLocks/>
          </p:cNvSpPr>
          <p:nvPr/>
        </p:nvSpPr>
        <p:spPr bwMode="auto">
          <a:xfrm>
            <a:off x="744007" y="3835387"/>
            <a:ext cx="2087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 hundred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21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4" grpId="0"/>
      <p:bldP spid="65" grpId="0"/>
      <p:bldP spid="66" grpId="0"/>
      <p:bldP spid="67" grpId="0"/>
      <p:bldP spid="1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486400" y="5334065"/>
            <a:ext cx="342813" cy="255055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grpSp>
        <p:nvGrpSpPr>
          <p:cNvPr id="172" name="Group 171"/>
          <p:cNvGrpSpPr/>
          <p:nvPr/>
        </p:nvGrpSpPr>
        <p:grpSpPr>
          <a:xfrm>
            <a:off x="11094715" y="1067210"/>
            <a:ext cx="304206" cy="2713651"/>
            <a:chOff x="8126409" y="708659"/>
            <a:chExt cx="379810" cy="3577591"/>
          </a:xfrm>
        </p:grpSpPr>
        <p:pic>
          <p:nvPicPr>
            <p:cNvPr id="17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527518" y="2307550"/>
              <a:ext cx="3577591" cy="37981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4" name="Oval 173"/>
            <p:cNvSpPr>
              <a:spLocks noChangeAspect="1"/>
            </p:cNvSpPr>
            <p:nvPr/>
          </p:nvSpPr>
          <p:spPr>
            <a:xfrm>
              <a:off x="8191127" y="7810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8196569" y="112939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6" name="Oval 175"/>
            <p:cNvSpPr>
              <a:spLocks noChangeAspect="1"/>
            </p:cNvSpPr>
            <p:nvPr/>
          </p:nvSpPr>
          <p:spPr>
            <a:xfrm>
              <a:off x="8201417" y="1492252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" name="Oval 176"/>
            <p:cNvSpPr>
              <a:spLocks noChangeAspect="1"/>
            </p:cNvSpPr>
            <p:nvPr/>
          </p:nvSpPr>
          <p:spPr>
            <a:xfrm>
              <a:off x="8202011" y="18514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8207455" y="22070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9" name="Oval 178"/>
            <p:cNvSpPr>
              <a:spLocks noChangeAspect="1"/>
            </p:cNvSpPr>
            <p:nvPr/>
          </p:nvSpPr>
          <p:spPr>
            <a:xfrm>
              <a:off x="8207455" y="2557689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0" name="Oval 179"/>
            <p:cNvSpPr>
              <a:spLocks noChangeAspect="1"/>
            </p:cNvSpPr>
            <p:nvPr/>
          </p:nvSpPr>
          <p:spPr>
            <a:xfrm>
              <a:off x="8212897" y="2905126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8205108" y="32761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2" name="Oval 181"/>
            <p:cNvSpPr>
              <a:spLocks noChangeAspect="1"/>
            </p:cNvSpPr>
            <p:nvPr/>
          </p:nvSpPr>
          <p:spPr>
            <a:xfrm>
              <a:off x="8202013" y="363310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3" name="Oval 182"/>
            <p:cNvSpPr>
              <a:spLocks noChangeAspect="1"/>
            </p:cNvSpPr>
            <p:nvPr/>
          </p:nvSpPr>
          <p:spPr>
            <a:xfrm>
              <a:off x="8202013" y="399505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11772900" y="1020351"/>
            <a:ext cx="304206" cy="2713651"/>
            <a:chOff x="8126409" y="708659"/>
            <a:chExt cx="379810" cy="3577591"/>
          </a:xfrm>
        </p:grpSpPr>
        <p:pic>
          <p:nvPicPr>
            <p:cNvPr id="185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527518" y="2307550"/>
              <a:ext cx="3577591" cy="37981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6" name="Oval 185"/>
            <p:cNvSpPr>
              <a:spLocks noChangeAspect="1"/>
            </p:cNvSpPr>
            <p:nvPr/>
          </p:nvSpPr>
          <p:spPr>
            <a:xfrm>
              <a:off x="8191127" y="7810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7" name="Oval 186"/>
            <p:cNvSpPr>
              <a:spLocks noChangeAspect="1"/>
            </p:cNvSpPr>
            <p:nvPr/>
          </p:nvSpPr>
          <p:spPr>
            <a:xfrm>
              <a:off x="8196569" y="112939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8" name="Oval 187"/>
            <p:cNvSpPr>
              <a:spLocks noChangeAspect="1"/>
            </p:cNvSpPr>
            <p:nvPr/>
          </p:nvSpPr>
          <p:spPr>
            <a:xfrm>
              <a:off x="8201417" y="1492252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9" name="Oval 188"/>
            <p:cNvSpPr>
              <a:spLocks noChangeAspect="1"/>
            </p:cNvSpPr>
            <p:nvPr/>
          </p:nvSpPr>
          <p:spPr>
            <a:xfrm>
              <a:off x="8202011" y="18514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0" name="Oval 189"/>
            <p:cNvSpPr>
              <a:spLocks noChangeAspect="1"/>
            </p:cNvSpPr>
            <p:nvPr/>
          </p:nvSpPr>
          <p:spPr>
            <a:xfrm>
              <a:off x="8207455" y="22070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" name="Oval 190"/>
            <p:cNvSpPr>
              <a:spLocks noChangeAspect="1"/>
            </p:cNvSpPr>
            <p:nvPr/>
          </p:nvSpPr>
          <p:spPr>
            <a:xfrm>
              <a:off x="8207455" y="2557689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2" name="Oval 191"/>
            <p:cNvSpPr>
              <a:spLocks noChangeAspect="1"/>
            </p:cNvSpPr>
            <p:nvPr/>
          </p:nvSpPr>
          <p:spPr>
            <a:xfrm>
              <a:off x="8212897" y="2905126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3" name="Oval 192"/>
            <p:cNvSpPr>
              <a:spLocks noChangeAspect="1"/>
            </p:cNvSpPr>
            <p:nvPr/>
          </p:nvSpPr>
          <p:spPr>
            <a:xfrm>
              <a:off x="8205108" y="32761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4" name="Oval 193"/>
            <p:cNvSpPr>
              <a:spLocks noChangeAspect="1"/>
            </p:cNvSpPr>
            <p:nvPr/>
          </p:nvSpPr>
          <p:spPr>
            <a:xfrm>
              <a:off x="8202013" y="363310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5" name="Oval 194"/>
            <p:cNvSpPr>
              <a:spLocks noChangeAspect="1"/>
            </p:cNvSpPr>
            <p:nvPr/>
          </p:nvSpPr>
          <p:spPr>
            <a:xfrm>
              <a:off x="8202013" y="399505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24" name="Oval 223"/>
          <p:cNvSpPr>
            <a:spLocks noChangeAspect="1"/>
          </p:cNvSpPr>
          <p:nvPr/>
        </p:nvSpPr>
        <p:spPr>
          <a:xfrm>
            <a:off x="12020908" y="4326558"/>
            <a:ext cx="183095" cy="173396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8" name="Text Placeholder 3"/>
          <p:cNvSpPr txBox="1">
            <a:spLocks/>
          </p:cNvSpPr>
          <p:nvPr/>
        </p:nvSpPr>
        <p:spPr bwMode="auto">
          <a:xfrm>
            <a:off x="2971800" y="334030"/>
            <a:ext cx="5600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Math Symbols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9" name="Text Placeholder 3"/>
          <p:cNvSpPr txBox="1">
            <a:spLocks/>
          </p:cNvSpPr>
          <p:nvPr/>
        </p:nvSpPr>
        <p:spPr bwMode="auto">
          <a:xfrm>
            <a:off x="4267199" y="4167485"/>
            <a:ext cx="4201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34 is </a:t>
            </a:r>
            <a:r>
              <a:rPr lang="en-US" b="1" dirty="0" smtClean="0">
                <a:solidFill>
                  <a:schemeClr val="accent3"/>
                </a:solidFill>
                <a:latin typeface="Orly's Font 2" pitchFamily="66" charset="0"/>
              </a:rPr>
              <a:t>greater than </a:t>
            </a:r>
            <a:r>
              <a:rPr lang="en-US" dirty="0" smtClean="0">
                <a:solidFill>
                  <a:schemeClr val="accent3"/>
                </a:solidFill>
                <a:latin typeface="Orly's Font 2" pitchFamily="66" charset="0"/>
              </a:rPr>
              <a:t>25</a:t>
            </a:r>
            <a:endParaRPr lang="en-US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74" name="Rectangle 373"/>
          <p:cNvSpPr/>
          <p:nvPr/>
        </p:nvSpPr>
        <p:spPr>
          <a:xfrm>
            <a:off x="10629900" y="2377761"/>
            <a:ext cx="178559" cy="43843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4413663" y="1014120"/>
            <a:ext cx="1741560" cy="3184143"/>
            <a:chOff x="4413663" y="708069"/>
            <a:chExt cx="1741560" cy="3184143"/>
          </a:xfrm>
        </p:grpSpPr>
        <p:grpSp>
          <p:nvGrpSpPr>
            <p:cNvPr id="233" name="Group 232"/>
            <p:cNvGrpSpPr/>
            <p:nvPr/>
          </p:nvGrpSpPr>
          <p:grpSpPr>
            <a:xfrm>
              <a:off x="5399858" y="725869"/>
              <a:ext cx="307182" cy="2505443"/>
              <a:chOff x="0" y="0"/>
              <a:chExt cx="556260" cy="5675821"/>
            </a:xfrm>
            <a:solidFill>
              <a:srgbClr val="FFC000"/>
            </a:solidFill>
          </p:grpSpPr>
          <p:grpSp>
            <p:nvGrpSpPr>
              <p:cNvPr id="234" name="Group 233"/>
              <p:cNvGrpSpPr/>
              <p:nvPr/>
            </p:nvGrpSpPr>
            <p:grpSpPr>
              <a:xfrm>
                <a:off x="0" y="0"/>
                <a:ext cx="556260" cy="5120197"/>
                <a:chOff x="0" y="0"/>
                <a:chExt cx="556260" cy="5120817"/>
              </a:xfrm>
              <a:grpFill/>
            </p:grpSpPr>
            <p:grpSp>
              <p:nvGrpSpPr>
                <p:cNvPr id="236" name="Group 235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38" name="Rectangle 237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39" name="Rectangle 238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40" name="Group 239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42" name="Rectangle 241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43" name="Group 242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244" name="Rectangle 243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45" name="Group 244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246" name="Rectangle 245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47" name="Group 246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248" name="Group 247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250" name="Rectangle 249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251" name="Rectangle 250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249" name="Rectangle 248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41" name="Rectangle 240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37" name="Rectangle 236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35" name="Rectangle 234"/>
              <p:cNvSpPr/>
              <p:nvPr/>
            </p:nvSpPr>
            <p:spPr>
              <a:xfrm>
                <a:off x="0" y="5120196"/>
                <a:ext cx="556260" cy="555625"/>
              </a:xfrm>
              <a:prstGeom prst="rect">
                <a:avLst/>
              </a:prstGeom>
              <a:grpFill/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4918999" y="708069"/>
              <a:ext cx="307182" cy="2505443"/>
              <a:chOff x="4322099" y="695369"/>
              <a:chExt cx="307182" cy="2505443"/>
            </a:xfrm>
          </p:grpSpPr>
          <p:grpSp>
            <p:nvGrpSpPr>
              <p:cNvPr id="272" name="Group 271"/>
              <p:cNvGrpSpPr/>
              <p:nvPr/>
            </p:nvGrpSpPr>
            <p:grpSpPr>
              <a:xfrm>
                <a:off x="4322099" y="695369"/>
                <a:ext cx="307182" cy="2260177"/>
                <a:chOff x="0" y="0"/>
                <a:chExt cx="556260" cy="5120817"/>
              </a:xfrm>
              <a:solidFill>
                <a:srgbClr val="FFC000"/>
              </a:solidFill>
            </p:grpSpPr>
            <p:grpSp>
              <p:nvGrpSpPr>
                <p:cNvPr id="274" name="Group 273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76" name="Rectangle 275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77" name="Rectangle 276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78" name="Group 277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80" name="Rectangle 279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81" name="Group 280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282" name="Rectangle 281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83" name="Group 282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284" name="Rectangle 283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85" name="Group 284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286" name="Group 285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288" name="Rectangle 287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289" name="Rectangle 288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287" name="Rectangle 286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79" name="Rectangle 278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75" name="Rectangle 274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73" name="Rectangle 272"/>
              <p:cNvSpPr/>
              <p:nvPr/>
            </p:nvSpPr>
            <p:spPr>
              <a:xfrm>
                <a:off x="4322099" y="2955546"/>
                <a:ext cx="307182" cy="24526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5858977" y="2168915"/>
              <a:ext cx="296246" cy="1024940"/>
              <a:chOff x="5807446" y="2156215"/>
              <a:chExt cx="296246" cy="1024940"/>
            </a:xfrm>
          </p:grpSpPr>
          <p:grpSp>
            <p:nvGrpSpPr>
              <p:cNvPr id="271" name="Group 270"/>
              <p:cNvGrpSpPr/>
              <p:nvPr/>
            </p:nvGrpSpPr>
            <p:grpSpPr>
              <a:xfrm>
                <a:off x="5807446" y="2156215"/>
                <a:ext cx="296246" cy="296746"/>
                <a:chOff x="25285" y="0"/>
                <a:chExt cx="505691" cy="618899"/>
              </a:xfrm>
              <a:solidFill>
                <a:srgbClr val="FFC000"/>
              </a:solidFill>
            </p:grpSpPr>
            <p:sp>
              <p:nvSpPr>
                <p:cNvPr id="330" name="Rectangle 329"/>
                <p:cNvSpPr/>
                <p:nvPr/>
              </p:nvSpPr>
              <p:spPr>
                <a:xfrm>
                  <a:off x="25285" y="113209"/>
                  <a:ext cx="505691" cy="50569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31" name="Rectangle 330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2" name="Group 331"/>
              <p:cNvGrpSpPr/>
              <p:nvPr/>
            </p:nvGrpSpPr>
            <p:grpSpPr>
              <a:xfrm>
                <a:off x="5807446" y="2520312"/>
                <a:ext cx="296246" cy="296746"/>
                <a:chOff x="25285" y="0"/>
                <a:chExt cx="505691" cy="618899"/>
              </a:xfrm>
              <a:solidFill>
                <a:srgbClr val="FFC000"/>
              </a:solidFill>
            </p:grpSpPr>
            <p:sp>
              <p:nvSpPr>
                <p:cNvPr id="333" name="Rectangle 332"/>
                <p:cNvSpPr/>
                <p:nvPr/>
              </p:nvSpPr>
              <p:spPr>
                <a:xfrm>
                  <a:off x="25285" y="113209"/>
                  <a:ext cx="505691" cy="50569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34" name="Rectangle 333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84" name="Group 383"/>
              <p:cNvGrpSpPr/>
              <p:nvPr/>
            </p:nvGrpSpPr>
            <p:grpSpPr>
              <a:xfrm>
                <a:off x="5807446" y="2884409"/>
                <a:ext cx="296246" cy="296746"/>
                <a:chOff x="25285" y="0"/>
                <a:chExt cx="505691" cy="618899"/>
              </a:xfrm>
              <a:solidFill>
                <a:srgbClr val="FFC000"/>
              </a:solidFill>
            </p:grpSpPr>
            <p:sp>
              <p:nvSpPr>
                <p:cNvPr id="385" name="Rectangle 384"/>
                <p:cNvSpPr/>
                <p:nvPr/>
              </p:nvSpPr>
              <p:spPr>
                <a:xfrm>
                  <a:off x="25285" y="113209"/>
                  <a:ext cx="505691" cy="50569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86" name="Rectangle 385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71" name="Text Placeholder 3"/>
            <p:cNvSpPr txBox="1">
              <a:spLocks/>
            </p:cNvSpPr>
            <p:nvPr/>
          </p:nvSpPr>
          <p:spPr bwMode="auto">
            <a:xfrm>
              <a:off x="4509229" y="3338214"/>
              <a:ext cx="928855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3000" dirty="0" smtClean="0">
                  <a:solidFill>
                    <a:schemeClr val="accent1"/>
                  </a:solidFill>
                  <a:latin typeface="Orly's Font 2" pitchFamily="66" charset="0"/>
                </a:rPr>
                <a:t>34</a:t>
              </a:r>
              <a:endParaRPr lang="en-US" sz="3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4413663" y="716071"/>
              <a:ext cx="307182" cy="2505443"/>
              <a:chOff x="7500309" y="670548"/>
              <a:chExt cx="307182" cy="2505443"/>
            </a:xfrm>
          </p:grpSpPr>
          <p:grpSp>
            <p:nvGrpSpPr>
              <p:cNvPr id="310" name="Group 309"/>
              <p:cNvGrpSpPr/>
              <p:nvPr/>
            </p:nvGrpSpPr>
            <p:grpSpPr>
              <a:xfrm>
                <a:off x="7500309" y="670548"/>
                <a:ext cx="307182" cy="2260177"/>
                <a:chOff x="0" y="0"/>
                <a:chExt cx="556260" cy="5120817"/>
              </a:xfrm>
              <a:solidFill>
                <a:srgbClr val="FFC000"/>
              </a:solidFill>
            </p:grpSpPr>
            <p:grpSp>
              <p:nvGrpSpPr>
                <p:cNvPr id="312" name="Group 311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314" name="Rectangle 313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15" name="Rectangle 314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316" name="Group 315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318" name="Rectangle 317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319" name="Group 318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320" name="Rectangle 319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321" name="Group 320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322" name="Rectangle 321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323" name="Group 322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324" name="Group 323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326" name="Rectangle 325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327" name="Rectangle 326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325" name="Rectangle 324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317" name="Rectangle 316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313" name="Rectangle 312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11" name="Rectangle 310"/>
              <p:cNvSpPr/>
              <p:nvPr/>
            </p:nvSpPr>
            <p:spPr>
              <a:xfrm>
                <a:off x="7500309" y="2930725"/>
                <a:ext cx="307182" cy="24526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5858977" y="1794903"/>
              <a:ext cx="296246" cy="296746"/>
              <a:chOff x="8360029" y="2528493"/>
              <a:chExt cx="296246" cy="296746"/>
            </a:xfrm>
          </p:grpSpPr>
          <p:sp>
            <p:nvSpPr>
              <p:cNvPr id="160" name="Rectangle 159"/>
              <p:cNvSpPr/>
              <p:nvPr/>
            </p:nvSpPr>
            <p:spPr>
              <a:xfrm>
                <a:off x="8360029" y="2582774"/>
                <a:ext cx="296246" cy="242465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61" name="Rectangle 160"/>
              <p:cNvSpPr/>
              <p:nvPr/>
            </p:nvSpPr>
            <p:spPr>
              <a:xfrm>
                <a:off x="8422477" y="2528493"/>
                <a:ext cx="178559" cy="43843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197" name="Text Placeholder 3"/>
          <p:cNvSpPr txBox="1">
            <a:spLocks/>
          </p:cNvSpPr>
          <p:nvPr/>
        </p:nvSpPr>
        <p:spPr bwMode="auto">
          <a:xfrm>
            <a:off x="6143835" y="3519502"/>
            <a:ext cx="82846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1"/>
                </a:solidFill>
                <a:latin typeface="Orly's Font 2" pitchFamily="66" charset="0"/>
              </a:rPr>
              <a:t>&gt;</a:t>
            </a:r>
            <a:endParaRPr lang="en-US" sz="4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98" name="Cloud Callout 197"/>
          <p:cNvSpPr/>
          <p:nvPr/>
        </p:nvSpPr>
        <p:spPr>
          <a:xfrm>
            <a:off x="1130299" y="1106079"/>
            <a:ext cx="2831706" cy="1220724"/>
          </a:xfrm>
          <a:prstGeom prst="cloudCallout">
            <a:avLst>
              <a:gd name="adj1" fmla="val 52595"/>
              <a:gd name="adj2" fmla="val 3581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1435099" y="1303390"/>
            <a:ext cx="217170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34 cubes is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more than 25 cubes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7006148" y="997474"/>
            <a:ext cx="1266467" cy="3170011"/>
            <a:chOff x="7006148" y="691423"/>
            <a:chExt cx="1266467" cy="3170011"/>
          </a:xfrm>
        </p:grpSpPr>
        <p:sp>
          <p:nvSpPr>
            <p:cNvPr id="292" name="Rectangle 291"/>
            <p:cNvSpPr/>
            <p:nvPr/>
          </p:nvSpPr>
          <p:spPr>
            <a:xfrm>
              <a:off x="7487738" y="2951600"/>
              <a:ext cx="307182" cy="245266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6" name="Text Placeholder 3"/>
            <p:cNvSpPr txBox="1">
              <a:spLocks/>
            </p:cNvSpPr>
            <p:nvPr/>
          </p:nvSpPr>
          <p:spPr bwMode="auto">
            <a:xfrm>
              <a:off x="7050000" y="3338214"/>
              <a:ext cx="7615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2800" dirty="0" smtClean="0">
                  <a:solidFill>
                    <a:schemeClr val="accent1"/>
                  </a:solidFill>
                  <a:latin typeface="Orly's Font 2" pitchFamily="66" charset="0"/>
                </a:rPr>
                <a:t>25</a:t>
              </a:r>
              <a:endParaRPr lang="en-US" sz="28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sp>
          <p:nvSpPr>
            <p:cNvPr id="254" name="Rectangle 253"/>
            <p:cNvSpPr/>
            <p:nvPr/>
          </p:nvSpPr>
          <p:spPr>
            <a:xfrm>
              <a:off x="7006148" y="2955546"/>
              <a:ext cx="307182" cy="245266"/>
            </a:xfrm>
            <a:prstGeom prst="rect">
              <a:avLst/>
            </a:prstGeom>
            <a:solidFill>
              <a:srgbClr val="FFC000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7006148" y="695369"/>
              <a:ext cx="307182" cy="2260177"/>
              <a:chOff x="7006148" y="695369"/>
              <a:chExt cx="307182" cy="2260177"/>
            </a:xfrm>
          </p:grpSpPr>
          <p:sp>
            <p:nvSpPr>
              <p:cNvPr id="256" name="Rectangle 255"/>
              <p:cNvSpPr/>
              <p:nvPr/>
            </p:nvSpPr>
            <p:spPr>
              <a:xfrm>
                <a:off x="7006148" y="2710235"/>
                <a:ext cx="307182" cy="245311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57" name="Rectangle 256"/>
              <p:cNvSpPr/>
              <p:nvPr/>
            </p:nvSpPr>
            <p:spPr>
              <a:xfrm>
                <a:off x="7006148" y="2212955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58" name="Rectangle 257"/>
              <p:cNvSpPr/>
              <p:nvPr/>
            </p:nvSpPr>
            <p:spPr>
              <a:xfrm>
                <a:off x="7006148" y="1963791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61" name="Rectangle 260"/>
              <p:cNvSpPr/>
              <p:nvPr/>
            </p:nvSpPr>
            <p:spPr>
              <a:xfrm>
                <a:off x="7006148" y="1715862"/>
                <a:ext cx="307182" cy="245488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63" name="Rectangle 262"/>
              <p:cNvSpPr/>
              <p:nvPr/>
            </p:nvSpPr>
            <p:spPr>
              <a:xfrm>
                <a:off x="7006148" y="1471410"/>
                <a:ext cx="307182" cy="245487"/>
              </a:xfrm>
              <a:prstGeom prst="rect">
                <a:avLst/>
              </a:prstGeom>
              <a:solidFill>
                <a:srgbClr val="FFC00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65" name="Rectangle 264"/>
              <p:cNvSpPr/>
              <p:nvPr/>
            </p:nvSpPr>
            <p:spPr>
              <a:xfrm>
                <a:off x="7006148" y="1226779"/>
                <a:ext cx="307182" cy="24540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267" name="Group 266"/>
              <p:cNvGrpSpPr/>
              <p:nvPr/>
            </p:nvGrpSpPr>
            <p:grpSpPr>
              <a:xfrm>
                <a:off x="7006148" y="695369"/>
                <a:ext cx="307182" cy="283973"/>
                <a:chOff x="0" y="0"/>
                <a:chExt cx="556260" cy="644183"/>
              </a:xfrm>
              <a:solidFill>
                <a:srgbClr val="FFC000"/>
              </a:solidFill>
            </p:grpSpPr>
            <p:sp>
              <p:nvSpPr>
                <p:cNvPr id="269" name="Rectangle 268"/>
                <p:cNvSpPr/>
                <p:nvPr/>
              </p:nvSpPr>
              <p:spPr>
                <a:xfrm>
                  <a:off x="0" y="87923"/>
                  <a:ext cx="556260" cy="556260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70" name="Rectangle 269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68" name="Rectangle 267"/>
              <p:cNvSpPr/>
              <p:nvPr/>
            </p:nvSpPr>
            <p:spPr>
              <a:xfrm>
                <a:off x="7006148" y="982315"/>
                <a:ext cx="307182" cy="24532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60" name="Rectangle 259"/>
              <p:cNvSpPr/>
              <p:nvPr/>
            </p:nvSpPr>
            <p:spPr>
              <a:xfrm>
                <a:off x="7006148" y="2465198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7487738" y="691423"/>
              <a:ext cx="307182" cy="2260177"/>
              <a:chOff x="7487738" y="691423"/>
              <a:chExt cx="307182" cy="2260177"/>
            </a:xfrm>
          </p:grpSpPr>
          <p:sp>
            <p:nvSpPr>
              <p:cNvPr id="294" name="Rectangle 293"/>
              <p:cNvSpPr/>
              <p:nvPr/>
            </p:nvSpPr>
            <p:spPr>
              <a:xfrm>
                <a:off x="7487738" y="2706289"/>
                <a:ext cx="307182" cy="245311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95" name="Rectangle 294"/>
              <p:cNvSpPr/>
              <p:nvPr/>
            </p:nvSpPr>
            <p:spPr>
              <a:xfrm>
                <a:off x="7487738" y="2209009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96" name="Rectangle 295"/>
              <p:cNvSpPr/>
              <p:nvPr/>
            </p:nvSpPr>
            <p:spPr>
              <a:xfrm>
                <a:off x="7487738" y="1959845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99" name="Rectangle 298"/>
              <p:cNvSpPr/>
              <p:nvPr/>
            </p:nvSpPr>
            <p:spPr>
              <a:xfrm>
                <a:off x="7487738" y="1711916"/>
                <a:ext cx="307182" cy="245488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01" name="Rectangle 300"/>
              <p:cNvSpPr/>
              <p:nvPr/>
            </p:nvSpPr>
            <p:spPr>
              <a:xfrm>
                <a:off x="7487738" y="1467464"/>
                <a:ext cx="307182" cy="245487"/>
              </a:xfrm>
              <a:prstGeom prst="rect">
                <a:avLst/>
              </a:prstGeom>
              <a:solidFill>
                <a:srgbClr val="FFC00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03" name="Rectangle 302"/>
              <p:cNvSpPr/>
              <p:nvPr/>
            </p:nvSpPr>
            <p:spPr>
              <a:xfrm>
                <a:off x="7487738" y="1222833"/>
                <a:ext cx="307182" cy="24540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07" name="Rectangle 306"/>
              <p:cNvSpPr/>
              <p:nvPr/>
            </p:nvSpPr>
            <p:spPr>
              <a:xfrm>
                <a:off x="7487738" y="730182"/>
                <a:ext cx="307182" cy="245214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08" name="Rectangle 307"/>
              <p:cNvSpPr/>
              <p:nvPr/>
            </p:nvSpPr>
            <p:spPr>
              <a:xfrm>
                <a:off x="7560568" y="691423"/>
                <a:ext cx="168319" cy="40309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06" name="Rectangle 305"/>
              <p:cNvSpPr/>
              <p:nvPr/>
            </p:nvSpPr>
            <p:spPr>
              <a:xfrm>
                <a:off x="7487738" y="978369"/>
                <a:ext cx="307182" cy="24532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98" name="Rectangle 297"/>
              <p:cNvSpPr/>
              <p:nvPr/>
            </p:nvSpPr>
            <p:spPr>
              <a:xfrm>
                <a:off x="7487738" y="2461252"/>
                <a:ext cx="307182" cy="245517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213" name="Rectangle 212"/>
            <p:cNvSpPr/>
            <p:nvPr/>
          </p:nvSpPr>
          <p:spPr>
            <a:xfrm>
              <a:off x="7976369" y="2960937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2" name="Rectangle 201"/>
            <p:cNvSpPr/>
            <p:nvPr/>
          </p:nvSpPr>
          <p:spPr>
            <a:xfrm>
              <a:off x="8038817" y="1379321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5" name="Rectangle 204"/>
            <p:cNvSpPr/>
            <p:nvPr/>
          </p:nvSpPr>
          <p:spPr>
            <a:xfrm>
              <a:off x="8038817" y="1761155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8" name="Rectangle 207"/>
            <p:cNvSpPr/>
            <p:nvPr/>
          </p:nvSpPr>
          <p:spPr>
            <a:xfrm>
              <a:off x="8038817" y="2142989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1" name="Rectangle 210"/>
            <p:cNvSpPr/>
            <p:nvPr/>
          </p:nvSpPr>
          <p:spPr>
            <a:xfrm>
              <a:off x="8038817" y="2524823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0" name="Rectangle 199"/>
            <p:cNvSpPr/>
            <p:nvPr/>
          </p:nvSpPr>
          <p:spPr>
            <a:xfrm>
              <a:off x="7976369" y="1433602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4" name="Rectangle 203"/>
            <p:cNvSpPr/>
            <p:nvPr/>
          </p:nvSpPr>
          <p:spPr>
            <a:xfrm>
              <a:off x="7976369" y="1815436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7" name="Rectangle 206"/>
            <p:cNvSpPr/>
            <p:nvPr/>
          </p:nvSpPr>
          <p:spPr>
            <a:xfrm>
              <a:off x="7976369" y="2197270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0" name="Rectangle 209"/>
            <p:cNvSpPr/>
            <p:nvPr/>
          </p:nvSpPr>
          <p:spPr>
            <a:xfrm>
              <a:off x="7976369" y="2579104"/>
              <a:ext cx="296246" cy="24246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4" name="Rectangle 213"/>
            <p:cNvSpPr/>
            <p:nvPr/>
          </p:nvSpPr>
          <p:spPr>
            <a:xfrm>
              <a:off x="8038817" y="2906656"/>
              <a:ext cx="178559" cy="43843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215" name="Text Placeholder 3"/>
          <p:cNvSpPr txBox="1">
            <a:spLocks/>
          </p:cNvSpPr>
          <p:nvPr/>
        </p:nvSpPr>
        <p:spPr bwMode="auto">
          <a:xfrm>
            <a:off x="774700" y="2536061"/>
            <a:ext cx="2857500" cy="2055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600" dirty="0">
                <a:solidFill>
                  <a:schemeClr val="accent1"/>
                </a:solidFill>
                <a:latin typeface="Orly's Font 2" pitchFamily="66" charset="0"/>
              </a:rPr>
              <a:t>&gt;</a:t>
            </a:r>
            <a:endParaRPr lang="en-US" sz="6600" dirty="0" smtClean="0">
              <a:solidFill>
                <a:schemeClr val="accent1"/>
              </a:solidFill>
              <a:latin typeface="Orly's Font 2" pitchFamily="66" charset="0"/>
            </a:endParaRP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greater than, more than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196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  <p:bldP spid="169" grpId="0"/>
      <p:bldP spid="197" grpId="0"/>
      <p:bldP spid="198" grpId="0" animBg="1"/>
      <p:bldP spid="201" grpId="0"/>
      <p:bldP spid="2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486400" y="5334065"/>
            <a:ext cx="342813" cy="255055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grpSp>
        <p:nvGrpSpPr>
          <p:cNvPr id="172" name="Group 171"/>
          <p:cNvGrpSpPr/>
          <p:nvPr/>
        </p:nvGrpSpPr>
        <p:grpSpPr>
          <a:xfrm>
            <a:off x="11094715" y="1067210"/>
            <a:ext cx="304206" cy="2713651"/>
            <a:chOff x="8126409" y="708659"/>
            <a:chExt cx="379810" cy="3577591"/>
          </a:xfrm>
        </p:grpSpPr>
        <p:pic>
          <p:nvPicPr>
            <p:cNvPr id="17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527518" y="2307550"/>
              <a:ext cx="3577591" cy="37981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4" name="Oval 173"/>
            <p:cNvSpPr>
              <a:spLocks noChangeAspect="1"/>
            </p:cNvSpPr>
            <p:nvPr/>
          </p:nvSpPr>
          <p:spPr>
            <a:xfrm>
              <a:off x="8191127" y="7810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8196569" y="112939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6" name="Oval 175"/>
            <p:cNvSpPr>
              <a:spLocks noChangeAspect="1"/>
            </p:cNvSpPr>
            <p:nvPr/>
          </p:nvSpPr>
          <p:spPr>
            <a:xfrm>
              <a:off x="8201417" y="1492252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" name="Oval 176"/>
            <p:cNvSpPr>
              <a:spLocks noChangeAspect="1"/>
            </p:cNvSpPr>
            <p:nvPr/>
          </p:nvSpPr>
          <p:spPr>
            <a:xfrm>
              <a:off x="8202011" y="18514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8207455" y="22070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9" name="Oval 178"/>
            <p:cNvSpPr>
              <a:spLocks noChangeAspect="1"/>
            </p:cNvSpPr>
            <p:nvPr/>
          </p:nvSpPr>
          <p:spPr>
            <a:xfrm>
              <a:off x="8207455" y="2557689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0" name="Oval 179"/>
            <p:cNvSpPr>
              <a:spLocks noChangeAspect="1"/>
            </p:cNvSpPr>
            <p:nvPr/>
          </p:nvSpPr>
          <p:spPr>
            <a:xfrm>
              <a:off x="8212897" y="2905126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8205108" y="32761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2" name="Oval 181"/>
            <p:cNvSpPr>
              <a:spLocks noChangeAspect="1"/>
            </p:cNvSpPr>
            <p:nvPr/>
          </p:nvSpPr>
          <p:spPr>
            <a:xfrm>
              <a:off x="8202013" y="363310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3" name="Oval 182"/>
            <p:cNvSpPr>
              <a:spLocks noChangeAspect="1"/>
            </p:cNvSpPr>
            <p:nvPr/>
          </p:nvSpPr>
          <p:spPr>
            <a:xfrm>
              <a:off x="8202013" y="399505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11772900" y="1020351"/>
            <a:ext cx="304206" cy="2713651"/>
            <a:chOff x="8126409" y="708659"/>
            <a:chExt cx="379810" cy="3577591"/>
          </a:xfrm>
        </p:grpSpPr>
        <p:pic>
          <p:nvPicPr>
            <p:cNvPr id="185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527518" y="2307550"/>
              <a:ext cx="3577591" cy="37981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6" name="Oval 185"/>
            <p:cNvSpPr>
              <a:spLocks noChangeAspect="1"/>
            </p:cNvSpPr>
            <p:nvPr/>
          </p:nvSpPr>
          <p:spPr>
            <a:xfrm>
              <a:off x="8191127" y="7810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7" name="Oval 186"/>
            <p:cNvSpPr>
              <a:spLocks noChangeAspect="1"/>
            </p:cNvSpPr>
            <p:nvPr/>
          </p:nvSpPr>
          <p:spPr>
            <a:xfrm>
              <a:off x="8196569" y="112939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8" name="Oval 187"/>
            <p:cNvSpPr>
              <a:spLocks noChangeAspect="1"/>
            </p:cNvSpPr>
            <p:nvPr/>
          </p:nvSpPr>
          <p:spPr>
            <a:xfrm>
              <a:off x="8201417" y="1492252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9" name="Oval 188"/>
            <p:cNvSpPr>
              <a:spLocks noChangeAspect="1"/>
            </p:cNvSpPr>
            <p:nvPr/>
          </p:nvSpPr>
          <p:spPr>
            <a:xfrm>
              <a:off x="8202011" y="18514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0" name="Oval 189"/>
            <p:cNvSpPr>
              <a:spLocks noChangeAspect="1"/>
            </p:cNvSpPr>
            <p:nvPr/>
          </p:nvSpPr>
          <p:spPr>
            <a:xfrm>
              <a:off x="8207455" y="22070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" name="Oval 190"/>
            <p:cNvSpPr>
              <a:spLocks noChangeAspect="1"/>
            </p:cNvSpPr>
            <p:nvPr/>
          </p:nvSpPr>
          <p:spPr>
            <a:xfrm>
              <a:off x="8207455" y="2557689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2" name="Oval 191"/>
            <p:cNvSpPr>
              <a:spLocks noChangeAspect="1"/>
            </p:cNvSpPr>
            <p:nvPr/>
          </p:nvSpPr>
          <p:spPr>
            <a:xfrm>
              <a:off x="8212897" y="2905126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3" name="Oval 192"/>
            <p:cNvSpPr>
              <a:spLocks noChangeAspect="1"/>
            </p:cNvSpPr>
            <p:nvPr/>
          </p:nvSpPr>
          <p:spPr>
            <a:xfrm>
              <a:off x="8205108" y="32761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4" name="Oval 193"/>
            <p:cNvSpPr>
              <a:spLocks noChangeAspect="1"/>
            </p:cNvSpPr>
            <p:nvPr/>
          </p:nvSpPr>
          <p:spPr>
            <a:xfrm>
              <a:off x="8202013" y="363310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5" name="Oval 194"/>
            <p:cNvSpPr>
              <a:spLocks noChangeAspect="1"/>
            </p:cNvSpPr>
            <p:nvPr/>
          </p:nvSpPr>
          <p:spPr>
            <a:xfrm>
              <a:off x="8202013" y="399505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24" name="Oval 223"/>
          <p:cNvSpPr>
            <a:spLocks noChangeAspect="1"/>
          </p:cNvSpPr>
          <p:nvPr/>
        </p:nvSpPr>
        <p:spPr>
          <a:xfrm>
            <a:off x="12020908" y="4326558"/>
            <a:ext cx="183095" cy="173396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8" name="Text Placeholder 3"/>
          <p:cNvSpPr txBox="1">
            <a:spLocks/>
          </p:cNvSpPr>
          <p:nvPr/>
        </p:nvSpPr>
        <p:spPr bwMode="auto">
          <a:xfrm>
            <a:off x="2743200" y="219730"/>
            <a:ext cx="5600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Math Symbols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9" name="Text Placeholder 3"/>
          <p:cNvSpPr txBox="1">
            <a:spLocks/>
          </p:cNvSpPr>
          <p:nvPr/>
        </p:nvSpPr>
        <p:spPr bwMode="auto">
          <a:xfrm>
            <a:off x="3975099" y="4167485"/>
            <a:ext cx="4201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FF6600"/>
                </a:solidFill>
                <a:latin typeface="Orly's Font 2" pitchFamily="66" charset="0"/>
              </a:rPr>
              <a:t>23 is </a:t>
            </a:r>
            <a:r>
              <a:rPr lang="en-US" b="1" dirty="0" smtClean="0">
                <a:solidFill>
                  <a:srgbClr val="FF6600"/>
                </a:solidFill>
                <a:latin typeface="Orly's Font 2" pitchFamily="66" charset="0"/>
              </a:rPr>
              <a:t>less than </a:t>
            </a:r>
            <a:r>
              <a:rPr lang="en-US" dirty="0" smtClean="0">
                <a:solidFill>
                  <a:srgbClr val="FF6600"/>
                </a:solidFill>
                <a:latin typeface="Orly's Font 2" pitchFamily="66" charset="0"/>
              </a:rPr>
              <a:t>37</a:t>
            </a:r>
            <a:endParaRPr lang="en-US" dirty="0">
              <a:solidFill>
                <a:srgbClr val="FF6600"/>
              </a:solidFill>
              <a:latin typeface="Orly's Font 2" pitchFamily="66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322099" y="903663"/>
            <a:ext cx="1312424" cy="3204443"/>
            <a:chOff x="4322099" y="687769"/>
            <a:chExt cx="1312424" cy="3204443"/>
          </a:xfrm>
        </p:grpSpPr>
        <p:grpSp>
          <p:nvGrpSpPr>
            <p:cNvPr id="3" name="Group 2"/>
            <p:cNvGrpSpPr/>
            <p:nvPr/>
          </p:nvGrpSpPr>
          <p:grpSpPr>
            <a:xfrm>
              <a:off x="4322099" y="687769"/>
              <a:ext cx="1312424" cy="2513043"/>
              <a:chOff x="4322099" y="687769"/>
              <a:chExt cx="1312424" cy="2513043"/>
            </a:xfrm>
          </p:grpSpPr>
          <p:grpSp>
            <p:nvGrpSpPr>
              <p:cNvPr id="233" name="Group 232"/>
              <p:cNvGrpSpPr/>
              <p:nvPr/>
            </p:nvGrpSpPr>
            <p:grpSpPr>
              <a:xfrm>
                <a:off x="4828358" y="687769"/>
                <a:ext cx="307182" cy="2505443"/>
                <a:chOff x="0" y="0"/>
                <a:chExt cx="556260" cy="5675821"/>
              </a:xfrm>
              <a:solidFill>
                <a:srgbClr val="FFC000"/>
              </a:solidFill>
            </p:grpSpPr>
            <p:grpSp>
              <p:nvGrpSpPr>
                <p:cNvPr id="234" name="Group 233"/>
                <p:cNvGrpSpPr/>
                <p:nvPr/>
              </p:nvGrpSpPr>
              <p:grpSpPr>
                <a:xfrm>
                  <a:off x="0" y="0"/>
                  <a:ext cx="556260" cy="5120197"/>
                  <a:chOff x="0" y="0"/>
                  <a:chExt cx="556260" cy="5120817"/>
                </a:xfrm>
                <a:grpFill/>
              </p:grpSpPr>
              <p:grpSp>
                <p:nvGrpSpPr>
                  <p:cNvPr id="236" name="Group 235"/>
                  <p:cNvGrpSpPr/>
                  <p:nvPr/>
                </p:nvGrpSpPr>
                <p:grpSpPr>
                  <a:xfrm>
                    <a:off x="0" y="0"/>
                    <a:ext cx="556260" cy="4566111"/>
                    <a:chOff x="0" y="0"/>
                    <a:chExt cx="556260" cy="4566111"/>
                  </a:xfrm>
                  <a:grpFill/>
                </p:grpSpPr>
                <p:sp>
                  <p:nvSpPr>
                    <p:cNvPr id="238" name="Rectangle 237"/>
                    <p:cNvSpPr/>
                    <p:nvPr/>
                  </p:nvSpPr>
                  <p:spPr>
                    <a:xfrm>
                      <a:off x="0" y="3438351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9" name="Rectangle 238"/>
                    <p:cNvSpPr/>
                    <p:nvPr/>
                  </p:nvSpPr>
                  <p:spPr>
                    <a:xfrm>
                      <a:off x="0" y="2873828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40" name="Group 239"/>
                    <p:cNvGrpSpPr/>
                    <p:nvPr/>
                  </p:nvGrpSpPr>
                  <p:grpSpPr>
                    <a:xfrm>
                      <a:off x="0" y="0"/>
                      <a:ext cx="556260" cy="2868296"/>
                      <a:chOff x="0" y="0"/>
                      <a:chExt cx="556260" cy="2868637"/>
                    </a:xfrm>
                    <a:grpFill/>
                  </p:grpSpPr>
                  <p:sp>
                    <p:nvSpPr>
                      <p:cNvPr id="242" name="Rectangle 241"/>
                      <p:cNvSpPr/>
                      <p:nvPr/>
                    </p:nvSpPr>
                    <p:spPr>
                      <a:xfrm>
                        <a:off x="0" y="2312377"/>
                        <a:ext cx="556260" cy="556260"/>
                      </a:xfrm>
                      <a:prstGeom prst="rect">
                        <a:avLst/>
                      </a:prstGeom>
                      <a:grpFill/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43" name="Group 242"/>
                      <p:cNvGrpSpPr/>
                      <p:nvPr/>
                    </p:nvGrpSpPr>
                    <p:grpSpPr>
                      <a:xfrm>
                        <a:off x="0" y="0"/>
                        <a:ext cx="556260" cy="2314722"/>
                        <a:chOff x="0" y="0"/>
                        <a:chExt cx="556260" cy="2314722"/>
                      </a:xfrm>
                      <a:grpFill/>
                    </p:grpSpPr>
                    <p:sp>
                      <p:nvSpPr>
                        <p:cNvPr id="244" name="Rectangle 243"/>
                        <p:cNvSpPr/>
                        <p:nvPr/>
                      </p:nvSpPr>
                      <p:spPr>
                        <a:xfrm>
                          <a:off x="0" y="1758462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22225">
                          <a:solidFill>
                            <a:schemeClr val="tx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45" name="Group 244"/>
                        <p:cNvGrpSpPr/>
                        <p:nvPr/>
                      </p:nvGrpSpPr>
                      <p:grpSpPr>
                        <a:xfrm>
                          <a:off x="0" y="0"/>
                          <a:ext cx="556260" cy="1760220"/>
                          <a:chOff x="0" y="0"/>
                          <a:chExt cx="556260" cy="1760806"/>
                        </a:xfrm>
                        <a:grpFill/>
                      </p:grpSpPr>
                      <p:sp>
                        <p:nvSpPr>
                          <p:cNvPr id="246" name="Rectangle 245"/>
                          <p:cNvSpPr/>
                          <p:nvPr/>
                        </p:nvSpPr>
                        <p:spPr>
                          <a:xfrm>
                            <a:off x="0" y="1204546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247" name="Group 246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1206499"/>
                            <a:chOff x="0" y="0"/>
                            <a:chExt cx="556260" cy="1206891"/>
                          </a:xfrm>
                          <a:grpFill/>
                        </p:grpSpPr>
                        <p:grpSp>
                          <p:nvGrpSpPr>
                            <p:cNvPr id="248" name="Group 247"/>
                            <p:cNvGrpSpPr/>
                            <p:nvPr/>
                          </p:nvGrpSpPr>
                          <p:grpSpPr>
                            <a:xfrm>
                              <a:off x="0" y="0"/>
                              <a:ext cx="556260" cy="643890"/>
                              <a:chOff x="0" y="0"/>
                              <a:chExt cx="556260" cy="644183"/>
                            </a:xfrm>
                            <a:grpFill/>
                          </p:grpSpPr>
                          <p:sp>
                            <p:nvSpPr>
                              <p:cNvPr id="250" name="Rectangle 249"/>
                              <p:cNvSpPr/>
                              <p:nvPr/>
                            </p:nvSpPr>
                            <p:spPr>
                              <a:xfrm>
                                <a:off x="0" y="87923"/>
                                <a:ext cx="556260" cy="556260"/>
                              </a:xfrm>
                              <a:prstGeom prst="rect">
                                <a:avLst/>
                              </a:prstGeom>
                              <a:grpFill/>
                              <a:ln w="19050" cap="flat" cmpd="sng" algn="ctr">
                                <a:solidFill>
                                  <a:sysClr val="windowText" lastClr="000000"/>
                                </a:solidFill>
                                <a:prstDash val="solid"/>
                              </a:ln>
                              <a:effectLst/>
                            </p:spPr>
                            <p:txBody>
  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  <a:prstTxWarp prst="textNoShape">
                                  <a:avLst/>
                                </a:prstTxWarp>
                                <a:noAutofit/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sp>
                            <p:nvSpPr>
                              <p:cNvPr id="251" name="Rectangle 250"/>
                              <p:cNvSpPr/>
                              <p:nvPr/>
                            </p:nvSpPr>
                            <p:spPr>
                              <a:xfrm>
                                <a:off x="131884" y="0"/>
                                <a:ext cx="304800" cy="91440"/>
                              </a:xfrm>
                              <a:prstGeom prst="rect">
                                <a:avLst/>
                              </a:prstGeom>
                              <a:grpFill/>
                              <a:ln w="19050" cap="flat" cmpd="sng" algn="ctr">
                                <a:solidFill>
                                  <a:sysClr val="windowText" lastClr="000000"/>
                                </a:solidFill>
                                <a:prstDash val="solid"/>
                              </a:ln>
                              <a:effectLst/>
                            </p:spPr>
                            <p:txBody>
  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  <a:prstTxWarp prst="textNoShape">
                                  <a:avLst/>
                                </a:prstTxWarp>
                                <a:noAutofit/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</p:grpSp>
                        <p:sp>
                          <p:nvSpPr>
                            <p:cNvPr id="249" name="Rectangle 248"/>
                            <p:cNvSpPr/>
                            <p:nvPr/>
                          </p:nvSpPr>
                          <p:spPr>
                            <a:xfrm>
                              <a:off x="0" y="650631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</p:grpSp>
                  </p:grpSp>
                </p:grpSp>
                <p:sp>
                  <p:nvSpPr>
                    <p:cNvPr id="241" name="Rectangle 240"/>
                    <p:cNvSpPr/>
                    <p:nvPr/>
                  </p:nvSpPr>
                  <p:spPr>
                    <a:xfrm>
                      <a:off x="0" y="4009851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37" name="Rectangle 236"/>
                  <p:cNvSpPr/>
                  <p:nvPr/>
                </p:nvSpPr>
                <p:spPr>
                  <a:xfrm>
                    <a:off x="0" y="4565022"/>
                    <a:ext cx="556260" cy="555795"/>
                  </a:xfrm>
                  <a:prstGeom prst="rect">
                    <a:avLst/>
                  </a:prstGeom>
                  <a:grpFill/>
                  <a:ln w="1905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35" name="Rectangle 234"/>
                <p:cNvSpPr/>
                <p:nvPr/>
              </p:nvSpPr>
              <p:spPr>
                <a:xfrm>
                  <a:off x="0" y="5120196"/>
                  <a:ext cx="556260" cy="55562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" name="Group 5"/>
              <p:cNvGrpSpPr/>
              <p:nvPr/>
            </p:nvGrpSpPr>
            <p:grpSpPr>
              <a:xfrm>
                <a:off x="4322099" y="695369"/>
                <a:ext cx="307182" cy="2505443"/>
                <a:chOff x="4322099" y="695369"/>
                <a:chExt cx="307182" cy="2505443"/>
              </a:xfrm>
            </p:grpSpPr>
            <p:grpSp>
              <p:nvGrpSpPr>
                <p:cNvPr id="272" name="Group 271"/>
                <p:cNvGrpSpPr/>
                <p:nvPr/>
              </p:nvGrpSpPr>
              <p:grpSpPr>
                <a:xfrm>
                  <a:off x="4322099" y="695369"/>
                  <a:ext cx="307182" cy="2260177"/>
                  <a:chOff x="0" y="0"/>
                  <a:chExt cx="556260" cy="5120817"/>
                </a:xfrm>
                <a:solidFill>
                  <a:srgbClr val="FFC000"/>
                </a:solidFill>
              </p:grpSpPr>
              <p:grpSp>
                <p:nvGrpSpPr>
                  <p:cNvPr id="274" name="Group 273"/>
                  <p:cNvGrpSpPr/>
                  <p:nvPr/>
                </p:nvGrpSpPr>
                <p:grpSpPr>
                  <a:xfrm>
                    <a:off x="0" y="0"/>
                    <a:ext cx="556260" cy="4566111"/>
                    <a:chOff x="0" y="0"/>
                    <a:chExt cx="556260" cy="4566111"/>
                  </a:xfrm>
                  <a:grpFill/>
                </p:grpSpPr>
                <p:sp>
                  <p:nvSpPr>
                    <p:cNvPr id="276" name="Rectangle 275"/>
                    <p:cNvSpPr/>
                    <p:nvPr/>
                  </p:nvSpPr>
                  <p:spPr>
                    <a:xfrm>
                      <a:off x="0" y="3438351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7" name="Rectangle 276"/>
                    <p:cNvSpPr/>
                    <p:nvPr/>
                  </p:nvSpPr>
                  <p:spPr>
                    <a:xfrm>
                      <a:off x="0" y="2873828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78" name="Group 277"/>
                    <p:cNvGrpSpPr/>
                    <p:nvPr/>
                  </p:nvGrpSpPr>
                  <p:grpSpPr>
                    <a:xfrm>
                      <a:off x="0" y="0"/>
                      <a:ext cx="556260" cy="2868296"/>
                      <a:chOff x="0" y="0"/>
                      <a:chExt cx="556260" cy="2868637"/>
                    </a:xfrm>
                    <a:grpFill/>
                  </p:grpSpPr>
                  <p:sp>
                    <p:nvSpPr>
                      <p:cNvPr id="280" name="Rectangle 279"/>
                      <p:cNvSpPr/>
                      <p:nvPr/>
                    </p:nvSpPr>
                    <p:spPr>
                      <a:xfrm>
                        <a:off x="0" y="2312377"/>
                        <a:ext cx="556260" cy="556260"/>
                      </a:xfrm>
                      <a:prstGeom prst="rect">
                        <a:avLst/>
                      </a:prstGeom>
                      <a:grpFill/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81" name="Group 280"/>
                      <p:cNvGrpSpPr/>
                      <p:nvPr/>
                    </p:nvGrpSpPr>
                    <p:grpSpPr>
                      <a:xfrm>
                        <a:off x="0" y="0"/>
                        <a:ext cx="556260" cy="2314722"/>
                        <a:chOff x="0" y="0"/>
                        <a:chExt cx="556260" cy="2314722"/>
                      </a:xfrm>
                      <a:grpFill/>
                    </p:grpSpPr>
                    <p:sp>
                      <p:nvSpPr>
                        <p:cNvPr id="282" name="Rectangle 281"/>
                        <p:cNvSpPr/>
                        <p:nvPr/>
                      </p:nvSpPr>
                      <p:spPr>
                        <a:xfrm>
                          <a:off x="0" y="1758462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22225">
                          <a:solidFill>
                            <a:schemeClr val="tx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83" name="Group 282"/>
                        <p:cNvGrpSpPr/>
                        <p:nvPr/>
                      </p:nvGrpSpPr>
                      <p:grpSpPr>
                        <a:xfrm>
                          <a:off x="0" y="0"/>
                          <a:ext cx="556260" cy="1760220"/>
                          <a:chOff x="0" y="0"/>
                          <a:chExt cx="556260" cy="1760806"/>
                        </a:xfrm>
                        <a:grpFill/>
                      </p:grpSpPr>
                      <p:sp>
                        <p:nvSpPr>
                          <p:cNvPr id="284" name="Rectangle 283"/>
                          <p:cNvSpPr/>
                          <p:nvPr/>
                        </p:nvSpPr>
                        <p:spPr>
                          <a:xfrm>
                            <a:off x="0" y="1204546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285" name="Group 284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1206499"/>
                            <a:chOff x="0" y="0"/>
                            <a:chExt cx="556260" cy="1206891"/>
                          </a:xfrm>
                          <a:grpFill/>
                        </p:grpSpPr>
                        <p:grpSp>
                          <p:nvGrpSpPr>
                            <p:cNvPr id="286" name="Group 285"/>
                            <p:cNvGrpSpPr/>
                            <p:nvPr/>
                          </p:nvGrpSpPr>
                          <p:grpSpPr>
                            <a:xfrm>
                              <a:off x="0" y="0"/>
                              <a:ext cx="556260" cy="643890"/>
                              <a:chOff x="0" y="0"/>
                              <a:chExt cx="556260" cy="644183"/>
                            </a:xfrm>
                            <a:grpFill/>
                          </p:grpSpPr>
                          <p:sp>
                            <p:nvSpPr>
                              <p:cNvPr id="288" name="Rectangle 287"/>
                              <p:cNvSpPr/>
                              <p:nvPr/>
                            </p:nvSpPr>
                            <p:spPr>
                              <a:xfrm>
                                <a:off x="0" y="87923"/>
                                <a:ext cx="556260" cy="556260"/>
                              </a:xfrm>
                              <a:prstGeom prst="rect">
                                <a:avLst/>
                              </a:prstGeom>
                              <a:grpFill/>
                              <a:ln w="19050" cap="flat" cmpd="sng" algn="ctr">
                                <a:solidFill>
                                  <a:sysClr val="windowText" lastClr="000000"/>
                                </a:solidFill>
                                <a:prstDash val="solid"/>
                              </a:ln>
                              <a:effectLst/>
                            </p:spPr>
                            <p:txBody>
  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  <a:prstTxWarp prst="textNoShape">
                                  <a:avLst/>
                                </a:prstTxWarp>
                                <a:noAutofit/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sp>
                            <p:nvSpPr>
                              <p:cNvPr id="289" name="Rectangle 288"/>
                              <p:cNvSpPr/>
                              <p:nvPr/>
                            </p:nvSpPr>
                            <p:spPr>
                              <a:xfrm>
                                <a:off x="131884" y="0"/>
                                <a:ext cx="304800" cy="91440"/>
                              </a:xfrm>
                              <a:prstGeom prst="rect">
                                <a:avLst/>
                              </a:prstGeom>
                              <a:grpFill/>
                              <a:ln w="19050" cap="flat" cmpd="sng" algn="ctr">
                                <a:solidFill>
                                  <a:sysClr val="windowText" lastClr="000000"/>
                                </a:solidFill>
                                <a:prstDash val="solid"/>
                              </a:ln>
                              <a:effectLst/>
                            </p:spPr>
                            <p:txBody>
  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  <a:prstTxWarp prst="textNoShape">
                                  <a:avLst/>
                                </a:prstTxWarp>
                                <a:noAutofit/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</p:grpSp>
                        <p:sp>
                          <p:nvSpPr>
                            <p:cNvPr id="287" name="Rectangle 286"/>
                            <p:cNvSpPr/>
                            <p:nvPr/>
                          </p:nvSpPr>
                          <p:spPr>
                            <a:xfrm>
                              <a:off x="0" y="650631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</p:grpSp>
                  </p:grpSp>
                </p:grpSp>
                <p:sp>
                  <p:nvSpPr>
                    <p:cNvPr id="279" name="Rectangle 278"/>
                    <p:cNvSpPr/>
                    <p:nvPr/>
                  </p:nvSpPr>
                  <p:spPr>
                    <a:xfrm>
                      <a:off x="0" y="4009851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75" name="Rectangle 274"/>
                  <p:cNvSpPr/>
                  <p:nvPr/>
                </p:nvSpPr>
                <p:spPr>
                  <a:xfrm>
                    <a:off x="0" y="4565022"/>
                    <a:ext cx="556260" cy="555795"/>
                  </a:xfrm>
                  <a:prstGeom prst="rect">
                    <a:avLst/>
                  </a:prstGeom>
                  <a:grpFill/>
                  <a:ln w="1905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73" name="Rectangle 272"/>
                <p:cNvSpPr/>
                <p:nvPr/>
              </p:nvSpPr>
              <p:spPr>
                <a:xfrm>
                  <a:off x="4322099" y="2955546"/>
                  <a:ext cx="307182" cy="245266"/>
                </a:xfrm>
                <a:prstGeom prst="rect">
                  <a:avLst/>
                </a:prstGeom>
                <a:solidFill>
                  <a:srgbClr val="FFC000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" name="Group 1"/>
              <p:cNvGrpSpPr/>
              <p:nvPr/>
            </p:nvGrpSpPr>
            <p:grpSpPr>
              <a:xfrm>
                <a:off x="5338277" y="2156215"/>
                <a:ext cx="296246" cy="1024940"/>
                <a:chOff x="5807446" y="2156215"/>
                <a:chExt cx="296246" cy="1024940"/>
              </a:xfrm>
            </p:grpSpPr>
            <p:grpSp>
              <p:nvGrpSpPr>
                <p:cNvPr id="271" name="Group 270"/>
                <p:cNvGrpSpPr/>
                <p:nvPr/>
              </p:nvGrpSpPr>
              <p:grpSpPr>
                <a:xfrm>
                  <a:off x="5807446" y="2156215"/>
                  <a:ext cx="296246" cy="296746"/>
                  <a:chOff x="25285" y="0"/>
                  <a:chExt cx="505691" cy="618899"/>
                </a:xfrm>
                <a:solidFill>
                  <a:srgbClr val="FFC000"/>
                </a:solidFill>
              </p:grpSpPr>
              <p:sp>
                <p:nvSpPr>
                  <p:cNvPr id="330" name="Rectangle 329"/>
                  <p:cNvSpPr/>
                  <p:nvPr/>
                </p:nvSpPr>
                <p:spPr>
                  <a:xfrm>
                    <a:off x="25285" y="113209"/>
                    <a:ext cx="505691" cy="50569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31" name="Rectangle 330"/>
                  <p:cNvSpPr/>
                  <p:nvPr/>
                </p:nvSpPr>
                <p:spPr>
                  <a:xfrm>
                    <a:off x="131884" y="0"/>
                    <a:ext cx="304800" cy="9144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32" name="Group 331"/>
                <p:cNvGrpSpPr/>
                <p:nvPr/>
              </p:nvGrpSpPr>
              <p:grpSpPr>
                <a:xfrm>
                  <a:off x="5807446" y="2520312"/>
                  <a:ext cx="296246" cy="296746"/>
                  <a:chOff x="25285" y="0"/>
                  <a:chExt cx="505691" cy="618899"/>
                </a:xfrm>
                <a:solidFill>
                  <a:srgbClr val="FFC000"/>
                </a:solidFill>
              </p:grpSpPr>
              <p:sp>
                <p:nvSpPr>
                  <p:cNvPr id="333" name="Rectangle 332"/>
                  <p:cNvSpPr/>
                  <p:nvPr/>
                </p:nvSpPr>
                <p:spPr>
                  <a:xfrm>
                    <a:off x="25285" y="113209"/>
                    <a:ext cx="505691" cy="50569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34" name="Rectangle 333"/>
                  <p:cNvSpPr/>
                  <p:nvPr/>
                </p:nvSpPr>
                <p:spPr>
                  <a:xfrm>
                    <a:off x="131884" y="0"/>
                    <a:ext cx="304800" cy="9144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4" name="Group 383"/>
                <p:cNvGrpSpPr/>
                <p:nvPr/>
              </p:nvGrpSpPr>
              <p:grpSpPr>
                <a:xfrm>
                  <a:off x="5807446" y="2884409"/>
                  <a:ext cx="296246" cy="296746"/>
                  <a:chOff x="25285" y="0"/>
                  <a:chExt cx="505691" cy="618899"/>
                </a:xfrm>
                <a:solidFill>
                  <a:srgbClr val="FFC000"/>
                </a:solidFill>
              </p:grpSpPr>
              <p:sp>
                <p:nvSpPr>
                  <p:cNvPr id="385" name="Rectangle 384"/>
                  <p:cNvSpPr/>
                  <p:nvPr/>
                </p:nvSpPr>
                <p:spPr>
                  <a:xfrm>
                    <a:off x="25285" y="113209"/>
                    <a:ext cx="505691" cy="50569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86" name="Rectangle 385"/>
                  <p:cNvSpPr/>
                  <p:nvPr/>
                </p:nvSpPr>
                <p:spPr>
                  <a:xfrm>
                    <a:off x="131884" y="0"/>
                    <a:ext cx="304800" cy="9144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171" name="Text Placeholder 3"/>
            <p:cNvSpPr txBox="1">
              <a:spLocks/>
            </p:cNvSpPr>
            <p:nvPr/>
          </p:nvSpPr>
          <p:spPr bwMode="auto">
            <a:xfrm>
              <a:off x="4394929" y="3338214"/>
              <a:ext cx="928855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3000" dirty="0" smtClean="0">
                  <a:solidFill>
                    <a:schemeClr val="accent1"/>
                  </a:solidFill>
                  <a:latin typeface="Orly's Font 2" pitchFamily="66" charset="0"/>
                </a:rPr>
                <a:t>23</a:t>
              </a:r>
              <a:endParaRPr lang="en-US" sz="3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629400" y="894471"/>
            <a:ext cx="2042945" cy="3213635"/>
            <a:chOff x="6629400" y="678577"/>
            <a:chExt cx="2042945" cy="3213635"/>
          </a:xfrm>
        </p:grpSpPr>
        <p:grpSp>
          <p:nvGrpSpPr>
            <p:cNvPr id="252" name="Group 251"/>
            <p:cNvGrpSpPr/>
            <p:nvPr/>
          </p:nvGrpSpPr>
          <p:grpSpPr>
            <a:xfrm>
              <a:off x="6629400" y="707923"/>
              <a:ext cx="307182" cy="2505443"/>
              <a:chOff x="0" y="0"/>
              <a:chExt cx="556260" cy="5675821"/>
            </a:xfrm>
            <a:solidFill>
              <a:srgbClr val="FFC000"/>
            </a:solidFill>
          </p:grpSpPr>
          <p:grpSp>
            <p:nvGrpSpPr>
              <p:cNvPr id="253" name="Group 252"/>
              <p:cNvGrpSpPr/>
              <p:nvPr/>
            </p:nvGrpSpPr>
            <p:grpSpPr>
              <a:xfrm>
                <a:off x="0" y="0"/>
                <a:ext cx="556260" cy="5120197"/>
                <a:chOff x="0" y="0"/>
                <a:chExt cx="556260" cy="5120817"/>
              </a:xfrm>
              <a:grpFill/>
            </p:grpSpPr>
            <p:grpSp>
              <p:nvGrpSpPr>
                <p:cNvPr id="255" name="Group 254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57" name="Rectangle 256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58" name="Rectangle 257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59" name="Group 258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61" name="Rectangle 260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62" name="Group 261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263" name="Rectangle 262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64" name="Group 263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265" name="Rectangle 264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66" name="Group 265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267" name="Group 266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269" name="Rectangle 268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270" name="Rectangle 269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268" name="Rectangle 267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60" name="Rectangle 259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56" name="Rectangle 255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54" name="Rectangle 253"/>
              <p:cNvSpPr/>
              <p:nvPr/>
            </p:nvSpPr>
            <p:spPr>
              <a:xfrm>
                <a:off x="0" y="5120196"/>
                <a:ext cx="556260" cy="555625"/>
              </a:xfrm>
              <a:prstGeom prst="rect">
                <a:avLst/>
              </a:prstGeom>
              <a:grpFill/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90" name="Group 289"/>
            <p:cNvGrpSpPr/>
            <p:nvPr/>
          </p:nvGrpSpPr>
          <p:grpSpPr>
            <a:xfrm>
              <a:off x="7072890" y="678577"/>
              <a:ext cx="307182" cy="2505443"/>
              <a:chOff x="0" y="0"/>
              <a:chExt cx="556260" cy="5675821"/>
            </a:xfrm>
            <a:solidFill>
              <a:srgbClr val="FFC000"/>
            </a:solidFill>
          </p:grpSpPr>
          <p:grpSp>
            <p:nvGrpSpPr>
              <p:cNvPr id="291" name="Group 290"/>
              <p:cNvGrpSpPr/>
              <p:nvPr/>
            </p:nvGrpSpPr>
            <p:grpSpPr>
              <a:xfrm>
                <a:off x="0" y="0"/>
                <a:ext cx="556260" cy="5120197"/>
                <a:chOff x="0" y="0"/>
                <a:chExt cx="556260" cy="5120817"/>
              </a:xfrm>
              <a:grpFill/>
            </p:grpSpPr>
            <p:grpSp>
              <p:nvGrpSpPr>
                <p:cNvPr id="293" name="Group 292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95" name="Rectangle 294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96" name="Rectangle 295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97" name="Group 296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99" name="Rectangle 298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300" name="Group 299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301" name="Rectangle 300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302" name="Group 301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303" name="Rectangle 302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304" name="Group 303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305" name="Group 304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307" name="Rectangle 306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308" name="Rectangle 307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306" name="Rectangle 305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98" name="Rectangle 297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94" name="Rectangle 293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92" name="Rectangle 291"/>
              <p:cNvSpPr/>
              <p:nvPr/>
            </p:nvSpPr>
            <p:spPr>
              <a:xfrm>
                <a:off x="0" y="5120196"/>
                <a:ext cx="556260" cy="555625"/>
              </a:xfrm>
              <a:prstGeom prst="rect">
                <a:avLst/>
              </a:prstGeom>
              <a:grpFill/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09" name="Group 308"/>
            <p:cNvGrpSpPr/>
            <p:nvPr/>
          </p:nvGrpSpPr>
          <p:grpSpPr>
            <a:xfrm>
              <a:off x="7516379" y="683102"/>
              <a:ext cx="307182" cy="2505443"/>
              <a:chOff x="0" y="0"/>
              <a:chExt cx="556260" cy="5675821"/>
            </a:xfrm>
            <a:solidFill>
              <a:srgbClr val="FFC000"/>
            </a:solidFill>
          </p:grpSpPr>
          <p:grpSp>
            <p:nvGrpSpPr>
              <p:cNvPr id="310" name="Group 309"/>
              <p:cNvGrpSpPr/>
              <p:nvPr/>
            </p:nvGrpSpPr>
            <p:grpSpPr>
              <a:xfrm>
                <a:off x="0" y="0"/>
                <a:ext cx="556260" cy="5120197"/>
                <a:chOff x="0" y="0"/>
                <a:chExt cx="556260" cy="5120817"/>
              </a:xfrm>
              <a:grpFill/>
            </p:grpSpPr>
            <p:grpSp>
              <p:nvGrpSpPr>
                <p:cNvPr id="312" name="Group 311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314" name="Rectangle 313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15" name="Rectangle 314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316" name="Group 315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318" name="Rectangle 317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319" name="Group 318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320" name="Rectangle 319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321" name="Group 320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322" name="Rectangle 321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323" name="Group 322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324" name="Group 323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326" name="Rectangle 325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327" name="Rectangle 326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325" name="Rectangle 324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317" name="Rectangle 316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313" name="Rectangle 312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11" name="Rectangle 310"/>
              <p:cNvSpPr/>
              <p:nvPr/>
            </p:nvSpPr>
            <p:spPr>
              <a:xfrm>
                <a:off x="0" y="5120196"/>
                <a:ext cx="556260" cy="555625"/>
              </a:xfrm>
              <a:prstGeom prst="rect">
                <a:avLst/>
              </a:prstGeom>
              <a:grpFill/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35" name="Group 334"/>
            <p:cNvGrpSpPr/>
            <p:nvPr/>
          </p:nvGrpSpPr>
          <p:grpSpPr>
            <a:xfrm>
              <a:off x="7973009" y="1473041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36" name="Rectangle 335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37" name="Rectangle 336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72" name="Group 371"/>
            <p:cNvGrpSpPr/>
            <p:nvPr/>
          </p:nvGrpSpPr>
          <p:grpSpPr>
            <a:xfrm>
              <a:off x="7973009" y="1831234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73" name="Rectangle 372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74" name="Rectangle 373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75" name="Group 374"/>
            <p:cNvGrpSpPr/>
            <p:nvPr/>
          </p:nvGrpSpPr>
          <p:grpSpPr>
            <a:xfrm>
              <a:off x="7973009" y="2189427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76" name="Rectangle 375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77" name="Rectangle 376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78" name="Group 377"/>
            <p:cNvGrpSpPr/>
            <p:nvPr/>
          </p:nvGrpSpPr>
          <p:grpSpPr>
            <a:xfrm>
              <a:off x="7973009" y="2547620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79" name="Rectangle 378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80" name="Rectangle 379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81" name="Group 380"/>
            <p:cNvGrpSpPr/>
            <p:nvPr/>
          </p:nvGrpSpPr>
          <p:grpSpPr>
            <a:xfrm>
              <a:off x="7973009" y="2905812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82" name="Rectangle 381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83" name="Rectangle 382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59" name="Group 158"/>
            <p:cNvGrpSpPr/>
            <p:nvPr/>
          </p:nvGrpSpPr>
          <p:grpSpPr>
            <a:xfrm>
              <a:off x="8376099" y="2541047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160" name="Rectangle 159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61" name="Rectangle 160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62" name="Group 161"/>
            <p:cNvGrpSpPr/>
            <p:nvPr/>
          </p:nvGrpSpPr>
          <p:grpSpPr>
            <a:xfrm>
              <a:off x="8376099" y="2896466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163" name="Rectangle 162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64" name="Rectangle 163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196" name="Text Placeholder 3"/>
            <p:cNvSpPr txBox="1">
              <a:spLocks/>
            </p:cNvSpPr>
            <p:nvPr/>
          </p:nvSpPr>
          <p:spPr bwMode="auto">
            <a:xfrm>
              <a:off x="6885782" y="3338214"/>
              <a:ext cx="76158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3000" dirty="0" smtClean="0">
                  <a:solidFill>
                    <a:schemeClr val="accent1"/>
                  </a:solidFill>
                  <a:latin typeface="Orly's Font 2" pitchFamily="66" charset="0"/>
                </a:rPr>
                <a:t>37</a:t>
              </a:r>
              <a:endParaRPr lang="en-US" sz="3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</p:grpSp>
      <p:sp>
        <p:nvSpPr>
          <p:cNvPr id="197" name="Text Placeholder 3"/>
          <p:cNvSpPr txBox="1">
            <a:spLocks/>
          </p:cNvSpPr>
          <p:nvPr/>
        </p:nvSpPr>
        <p:spPr bwMode="auto">
          <a:xfrm>
            <a:off x="5800934" y="3508634"/>
            <a:ext cx="82846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>
                <a:solidFill>
                  <a:schemeClr val="accent1"/>
                </a:solidFill>
                <a:latin typeface="Orly's Font 2" pitchFamily="66" charset="0"/>
              </a:rPr>
              <a:t>&lt;</a:t>
            </a:r>
          </a:p>
        </p:txBody>
      </p:sp>
      <p:sp>
        <p:nvSpPr>
          <p:cNvPr id="198" name="Cloud Callout 197"/>
          <p:cNvSpPr/>
          <p:nvPr/>
        </p:nvSpPr>
        <p:spPr>
          <a:xfrm>
            <a:off x="1057843" y="1103982"/>
            <a:ext cx="3023330" cy="1220724"/>
          </a:xfrm>
          <a:prstGeom prst="cloudCallout">
            <a:avLst>
              <a:gd name="adj1" fmla="val 52595"/>
              <a:gd name="adj2" fmla="val 3581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908813" y="1400113"/>
            <a:ext cx="3337086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23 cubes is fewer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 than 37 cubes</a:t>
            </a:r>
            <a:endParaRPr lang="en-US" sz="1800" dirty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2" name="Text Placeholder 3"/>
          <p:cNvSpPr txBox="1">
            <a:spLocks/>
          </p:cNvSpPr>
          <p:nvPr/>
        </p:nvSpPr>
        <p:spPr bwMode="auto">
          <a:xfrm>
            <a:off x="500062" y="2593071"/>
            <a:ext cx="2857500" cy="1963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6000" dirty="0" smtClean="0">
                <a:solidFill>
                  <a:schemeClr val="accent1"/>
                </a:solidFill>
                <a:latin typeface="Orly's Font 2" pitchFamily="66" charset="0"/>
              </a:rPr>
              <a:t>&lt;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l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ess than, fewer than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69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  <p:bldP spid="169" grpId="0"/>
      <p:bldP spid="197" grpId="0"/>
      <p:bldP spid="198" grpId="0" animBg="1"/>
      <p:bldP spid="201" grpId="0"/>
      <p:bldP spid="20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486400" y="5334065"/>
            <a:ext cx="342813" cy="255055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grpSp>
        <p:nvGrpSpPr>
          <p:cNvPr id="172" name="Group 171"/>
          <p:cNvGrpSpPr/>
          <p:nvPr/>
        </p:nvGrpSpPr>
        <p:grpSpPr>
          <a:xfrm>
            <a:off x="11094715" y="1067210"/>
            <a:ext cx="304206" cy="2713651"/>
            <a:chOff x="8126409" y="708659"/>
            <a:chExt cx="379810" cy="3577591"/>
          </a:xfrm>
        </p:grpSpPr>
        <p:pic>
          <p:nvPicPr>
            <p:cNvPr id="17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527518" y="2307550"/>
              <a:ext cx="3577591" cy="37981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4" name="Oval 173"/>
            <p:cNvSpPr>
              <a:spLocks noChangeAspect="1"/>
            </p:cNvSpPr>
            <p:nvPr/>
          </p:nvSpPr>
          <p:spPr>
            <a:xfrm>
              <a:off x="8191127" y="7810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8196569" y="112939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6" name="Oval 175"/>
            <p:cNvSpPr>
              <a:spLocks noChangeAspect="1"/>
            </p:cNvSpPr>
            <p:nvPr/>
          </p:nvSpPr>
          <p:spPr>
            <a:xfrm>
              <a:off x="8201417" y="1492252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7" name="Oval 176"/>
            <p:cNvSpPr>
              <a:spLocks noChangeAspect="1"/>
            </p:cNvSpPr>
            <p:nvPr/>
          </p:nvSpPr>
          <p:spPr>
            <a:xfrm>
              <a:off x="8202011" y="18514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8207455" y="22070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9" name="Oval 178"/>
            <p:cNvSpPr>
              <a:spLocks noChangeAspect="1"/>
            </p:cNvSpPr>
            <p:nvPr/>
          </p:nvSpPr>
          <p:spPr>
            <a:xfrm>
              <a:off x="8207455" y="2557689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0" name="Oval 179"/>
            <p:cNvSpPr>
              <a:spLocks noChangeAspect="1"/>
            </p:cNvSpPr>
            <p:nvPr/>
          </p:nvSpPr>
          <p:spPr>
            <a:xfrm>
              <a:off x="8212897" y="2905126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8205108" y="32761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2" name="Oval 181"/>
            <p:cNvSpPr>
              <a:spLocks noChangeAspect="1"/>
            </p:cNvSpPr>
            <p:nvPr/>
          </p:nvSpPr>
          <p:spPr>
            <a:xfrm>
              <a:off x="8202013" y="363310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3" name="Oval 182"/>
            <p:cNvSpPr>
              <a:spLocks noChangeAspect="1"/>
            </p:cNvSpPr>
            <p:nvPr/>
          </p:nvSpPr>
          <p:spPr>
            <a:xfrm>
              <a:off x="8202013" y="399505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11772900" y="1020351"/>
            <a:ext cx="304206" cy="2713651"/>
            <a:chOff x="8126409" y="708659"/>
            <a:chExt cx="379810" cy="3577591"/>
          </a:xfrm>
        </p:grpSpPr>
        <p:pic>
          <p:nvPicPr>
            <p:cNvPr id="185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527518" y="2307550"/>
              <a:ext cx="3577591" cy="37981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6" name="Oval 185"/>
            <p:cNvSpPr>
              <a:spLocks noChangeAspect="1"/>
            </p:cNvSpPr>
            <p:nvPr/>
          </p:nvSpPr>
          <p:spPr>
            <a:xfrm>
              <a:off x="8191127" y="7810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7" name="Oval 186"/>
            <p:cNvSpPr>
              <a:spLocks noChangeAspect="1"/>
            </p:cNvSpPr>
            <p:nvPr/>
          </p:nvSpPr>
          <p:spPr>
            <a:xfrm>
              <a:off x="8196569" y="112939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8" name="Oval 187"/>
            <p:cNvSpPr>
              <a:spLocks noChangeAspect="1"/>
            </p:cNvSpPr>
            <p:nvPr/>
          </p:nvSpPr>
          <p:spPr>
            <a:xfrm>
              <a:off x="8201417" y="1492252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9" name="Oval 188"/>
            <p:cNvSpPr>
              <a:spLocks noChangeAspect="1"/>
            </p:cNvSpPr>
            <p:nvPr/>
          </p:nvSpPr>
          <p:spPr>
            <a:xfrm>
              <a:off x="8202011" y="18514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0" name="Oval 189"/>
            <p:cNvSpPr>
              <a:spLocks noChangeAspect="1"/>
            </p:cNvSpPr>
            <p:nvPr/>
          </p:nvSpPr>
          <p:spPr>
            <a:xfrm>
              <a:off x="8207455" y="220707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1" name="Oval 190"/>
            <p:cNvSpPr>
              <a:spLocks noChangeAspect="1"/>
            </p:cNvSpPr>
            <p:nvPr/>
          </p:nvSpPr>
          <p:spPr>
            <a:xfrm>
              <a:off x="8207455" y="2557689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2" name="Oval 191"/>
            <p:cNvSpPr>
              <a:spLocks noChangeAspect="1"/>
            </p:cNvSpPr>
            <p:nvPr/>
          </p:nvSpPr>
          <p:spPr>
            <a:xfrm>
              <a:off x="8212897" y="2905126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3" name="Oval 192"/>
            <p:cNvSpPr>
              <a:spLocks noChangeAspect="1"/>
            </p:cNvSpPr>
            <p:nvPr/>
          </p:nvSpPr>
          <p:spPr>
            <a:xfrm>
              <a:off x="8205108" y="327614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4" name="Oval 193"/>
            <p:cNvSpPr>
              <a:spLocks noChangeAspect="1"/>
            </p:cNvSpPr>
            <p:nvPr/>
          </p:nvSpPr>
          <p:spPr>
            <a:xfrm>
              <a:off x="8202013" y="3633108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5" name="Oval 194"/>
            <p:cNvSpPr>
              <a:spLocks noChangeAspect="1"/>
            </p:cNvSpPr>
            <p:nvPr/>
          </p:nvSpPr>
          <p:spPr>
            <a:xfrm>
              <a:off x="8202013" y="399505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24" name="Oval 223"/>
          <p:cNvSpPr>
            <a:spLocks noChangeAspect="1"/>
          </p:cNvSpPr>
          <p:nvPr/>
        </p:nvSpPr>
        <p:spPr>
          <a:xfrm>
            <a:off x="12020908" y="4326558"/>
            <a:ext cx="183095" cy="173396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8" name="Text Placeholder 3"/>
          <p:cNvSpPr txBox="1">
            <a:spLocks/>
          </p:cNvSpPr>
          <p:nvPr/>
        </p:nvSpPr>
        <p:spPr bwMode="auto">
          <a:xfrm>
            <a:off x="2743200" y="334030"/>
            <a:ext cx="5600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Math Symbols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69" name="Text Placeholder 3"/>
          <p:cNvSpPr txBox="1">
            <a:spLocks/>
          </p:cNvSpPr>
          <p:nvPr/>
        </p:nvSpPr>
        <p:spPr bwMode="auto">
          <a:xfrm>
            <a:off x="3975099" y="4167485"/>
            <a:ext cx="4201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FF6600"/>
                </a:solidFill>
                <a:latin typeface="Orly's Font 2" pitchFamily="66" charset="0"/>
              </a:rPr>
              <a:t>23 is </a:t>
            </a:r>
            <a:r>
              <a:rPr lang="en-US" b="1" dirty="0" smtClean="0">
                <a:solidFill>
                  <a:srgbClr val="FF6600"/>
                </a:solidFill>
                <a:latin typeface="Orly's Font 2" pitchFamily="66" charset="0"/>
              </a:rPr>
              <a:t>equal to  </a:t>
            </a:r>
            <a:r>
              <a:rPr lang="en-US" dirty="0" smtClean="0">
                <a:solidFill>
                  <a:srgbClr val="FF6600"/>
                </a:solidFill>
                <a:latin typeface="Orly's Font 2" pitchFamily="66" charset="0"/>
              </a:rPr>
              <a:t>25</a:t>
            </a:r>
            <a:endParaRPr lang="en-US" dirty="0">
              <a:solidFill>
                <a:srgbClr val="FF6600"/>
              </a:solidFill>
              <a:latin typeface="Orly's Font 2" pitchFamily="66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322099" y="993820"/>
            <a:ext cx="1289546" cy="3204443"/>
            <a:chOff x="4322099" y="687769"/>
            <a:chExt cx="1289546" cy="3204443"/>
          </a:xfrm>
        </p:grpSpPr>
        <p:grpSp>
          <p:nvGrpSpPr>
            <p:cNvPr id="233" name="Group 232"/>
            <p:cNvGrpSpPr/>
            <p:nvPr/>
          </p:nvGrpSpPr>
          <p:grpSpPr>
            <a:xfrm>
              <a:off x="4828358" y="687769"/>
              <a:ext cx="307182" cy="2505443"/>
              <a:chOff x="0" y="0"/>
              <a:chExt cx="556260" cy="5675821"/>
            </a:xfrm>
            <a:solidFill>
              <a:srgbClr val="FFC000"/>
            </a:solidFill>
          </p:grpSpPr>
          <p:grpSp>
            <p:nvGrpSpPr>
              <p:cNvPr id="234" name="Group 233"/>
              <p:cNvGrpSpPr/>
              <p:nvPr/>
            </p:nvGrpSpPr>
            <p:grpSpPr>
              <a:xfrm>
                <a:off x="0" y="0"/>
                <a:ext cx="556260" cy="5120197"/>
                <a:chOff x="0" y="0"/>
                <a:chExt cx="556260" cy="5120817"/>
              </a:xfrm>
              <a:grpFill/>
            </p:grpSpPr>
            <p:grpSp>
              <p:nvGrpSpPr>
                <p:cNvPr id="236" name="Group 235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38" name="Rectangle 237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39" name="Rectangle 238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40" name="Group 239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42" name="Rectangle 241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43" name="Group 242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244" name="Rectangle 243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45" name="Group 244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246" name="Rectangle 245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47" name="Group 246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248" name="Group 247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250" name="Rectangle 249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251" name="Rectangle 250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249" name="Rectangle 248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41" name="Rectangle 240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37" name="Rectangle 236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35" name="Rectangle 234"/>
              <p:cNvSpPr/>
              <p:nvPr/>
            </p:nvSpPr>
            <p:spPr>
              <a:xfrm>
                <a:off x="0" y="5120196"/>
                <a:ext cx="556260" cy="555625"/>
              </a:xfrm>
              <a:prstGeom prst="rect">
                <a:avLst/>
              </a:prstGeom>
              <a:grpFill/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4322099" y="695369"/>
              <a:ext cx="307182" cy="2505443"/>
              <a:chOff x="4322099" y="695369"/>
              <a:chExt cx="307182" cy="2505443"/>
            </a:xfrm>
          </p:grpSpPr>
          <p:grpSp>
            <p:nvGrpSpPr>
              <p:cNvPr id="272" name="Group 271"/>
              <p:cNvGrpSpPr/>
              <p:nvPr/>
            </p:nvGrpSpPr>
            <p:grpSpPr>
              <a:xfrm>
                <a:off x="4322099" y="695369"/>
                <a:ext cx="307182" cy="2260177"/>
                <a:chOff x="0" y="0"/>
                <a:chExt cx="556260" cy="5120817"/>
              </a:xfrm>
              <a:solidFill>
                <a:srgbClr val="FFC000"/>
              </a:solidFill>
            </p:grpSpPr>
            <p:grpSp>
              <p:nvGrpSpPr>
                <p:cNvPr id="274" name="Group 273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76" name="Rectangle 275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77" name="Rectangle 276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78" name="Group 277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80" name="Rectangle 279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81" name="Group 280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282" name="Rectangle 281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83" name="Group 282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284" name="Rectangle 283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85" name="Group 284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286" name="Group 285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288" name="Rectangle 287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289" name="Rectangle 288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287" name="Rectangle 286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79" name="Rectangle 278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75" name="Rectangle 274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73" name="Rectangle 272"/>
              <p:cNvSpPr/>
              <p:nvPr/>
            </p:nvSpPr>
            <p:spPr>
              <a:xfrm>
                <a:off x="4322099" y="2955546"/>
                <a:ext cx="307182" cy="245266"/>
              </a:xfrm>
              <a:prstGeom prst="rect">
                <a:avLst/>
              </a:prstGeom>
              <a:solidFill>
                <a:srgbClr val="FFC0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5315399" y="2156215"/>
              <a:ext cx="296246" cy="1024940"/>
              <a:chOff x="5807446" y="2156215"/>
              <a:chExt cx="296246" cy="1024940"/>
            </a:xfrm>
          </p:grpSpPr>
          <p:grpSp>
            <p:nvGrpSpPr>
              <p:cNvPr id="271" name="Group 270"/>
              <p:cNvGrpSpPr/>
              <p:nvPr/>
            </p:nvGrpSpPr>
            <p:grpSpPr>
              <a:xfrm>
                <a:off x="5807446" y="2156215"/>
                <a:ext cx="296246" cy="296746"/>
                <a:chOff x="25285" y="0"/>
                <a:chExt cx="505691" cy="618899"/>
              </a:xfrm>
              <a:solidFill>
                <a:srgbClr val="FFC000"/>
              </a:solidFill>
            </p:grpSpPr>
            <p:sp>
              <p:nvSpPr>
                <p:cNvPr id="330" name="Rectangle 329"/>
                <p:cNvSpPr/>
                <p:nvPr/>
              </p:nvSpPr>
              <p:spPr>
                <a:xfrm>
                  <a:off x="25285" y="113209"/>
                  <a:ext cx="505691" cy="50569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31" name="Rectangle 330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2" name="Group 331"/>
              <p:cNvGrpSpPr/>
              <p:nvPr/>
            </p:nvGrpSpPr>
            <p:grpSpPr>
              <a:xfrm>
                <a:off x="5807446" y="2520312"/>
                <a:ext cx="296246" cy="296746"/>
                <a:chOff x="25285" y="0"/>
                <a:chExt cx="505691" cy="618899"/>
              </a:xfrm>
              <a:solidFill>
                <a:srgbClr val="FFC000"/>
              </a:solidFill>
            </p:grpSpPr>
            <p:sp>
              <p:nvSpPr>
                <p:cNvPr id="333" name="Rectangle 332"/>
                <p:cNvSpPr/>
                <p:nvPr/>
              </p:nvSpPr>
              <p:spPr>
                <a:xfrm>
                  <a:off x="25285" y="113209"/>
                  <a:ext cx="505691" cy="50569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34" name="Rectangle 333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84" name="Group 383"/>
              <p:cNvGrpSpPr/>
              <p:nvPr/>
            </p:nvGrpSpPr>
            <p:grpSpPr>
              <a:xfrm>
                <a:off x="5807446" y="2884409"/>
                <a:ext cx="296246" cy="296746"/>
                <a:chOff x="25285" y="0"/>
                <a:chExt cx="505691" cy="618899"/>
              </a:xfrm>
              <a:solidFill>
                <a:srgbClr val="FFC000"/>
              </a:solidFill>
            </p:grpSpPr>
            <p:sp>
              <p:nvSpPr>
                <p:cNvPr id="385" name="Rectangle 384"/>
                <p:cNvSpPr/>
                <p:nvPr/>
              </p:nvSpPr>
              <p:spPr>
                <a:xfrm>
                  <a:off x="25285" y="113209"/>
                  <a:ext cx="505691" cy="50569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86" name="Rectangle 385"/>
                <p:cNvSpPr/>
                <p:nvPr/>
              </p:nvSpPr>
              <p:spPr>
                <a:xfrm>
                  <a:off x="131884" y="0"/>
                  <a:ext cx="304800" cy="91440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71" name="Text Placeholder 3"/>
            <p:cNvSpPr txBox="1">
              <a:spLocks/>
            </p:cNvSpPr>
            <p:nvPr/>
          </p:nvSpPr>
          <p:spPr bwMode="auto">
            <a:xfrm>
              <a:off x="4394929" y="3338214"/>
              <a:ext cx="928855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sz="3000" dirty="0" smtClean="0">
                  <a:solidFill>
                    <a:schemeClr val="accent1"/>
                  </a:solidFill>
                  <a:latin typeface="Orly's Font 2" pitchFamily="66" charset="0"/>
                </a:rPr>
                <a:t>25</a:t>
              </a:r>
              <a:endParaRPr lang="en-US" sz="3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  <p:grpSp>
          <p:nvGrpSpPr>
            <p:cNvPr id="159" name="Group 158"/>
            <p:cNvGrpSpPr/>
            <p:nvPr/>
          </p:nvGrpSpPr>
          <p:grpSpPr>
            <a:xfrm>
              <a:off x="5315399" y="1817147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160" name="Rectangle 159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61" name="Rectangle 160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62" name="Group 161"/>
            <p:cNvGrpSpPr/>
            <p:nvPr/>
          </p:nvGrpSpPr>
          <p:grpSpPr>
            <a:xfrm>
              <a:off x="5315399" y="1448666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163" name="Rectangle 162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64" name="Rectangle 163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6629400" y="984628"/>
            <a:ext cx="1176305" cy="3213635"/>
            <a:chOff x="6629400" y="678577"/>
            <a:chExt cx="1176305" cy="3213635"/>
          </a:xfrm>
        </p:grpSpPr>
        <p:grpSp>
          <p:nvGrpSpPr>
            <p:cNvPr id="252" name="Group 251"/>
            <p:cNvGrpSpPr/>
            <p:nvPr/>
          </p:nvGrpSpPr>
          <p:grpSpPr>
            <a:xfrm>
              <a:off x="6629400" y="707923"/>
              <a:ext cx="307182" cy="2505443"/>
              <a:chOff x="0" y="0"/>
              <a:chExt cx="556260" cy="5675821"/>
            </a:xfrm>
            <a:solidFill>
              <a:srgbClr val="FFC000"/>
            </a:solidFill>
          </p:grpSpPr>
          <p:grpSp>
            <p:nvGrpSpPr>
              <p:cNvPr id="253" name="Group 252"/>
              <p:cNvGrpSpPr/>
              <p:nvPr/>
            </p:nvGrpSpPr>
            <p:grpSpPr>
              <a:xfrm>
                <a:off x="0" y="0"/>
                <a:ext cx="556260" cy="5120197"/>
                <a:chOff x="0" y="0"/>
                <a:chExt cx="556260" cy="5120817"/>
              </a:xfrm>
              <a:grpFill/>
            </p:grpSpPr>
            <p:grpSp>
              <p:nvGrpSpPr>
                <p:cNvPr id="255" name="Group 254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57" name="Rectangle 256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58" name="Rectangle 257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59" name="Group 258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61" name="Rectangle 260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62" name="Group 261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263" name="Rectangle 262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64" name="Group 263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265" name="Rectangle 264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66" name="Group 265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267" name="Group 266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269" name="Rectangle 268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270" name="Rectangle 269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268" name="Rectangle 267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60" name="Rectangle 259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56" name="Rectangle 255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54" name="Rectangle 253"/>
              <p:cNvSpPr/>
              <p:nvPr/>
            </p:nvSpPr>
            <p:spPr>
              <a:xfrm>
                <a:off x="0" y="5120196"/>
                <a:ext cx="556260" cy="555625"/>
              </a:xfrm>
              <a:prstGeom prst="rect">
                <a:avLst/>
              </a:prstGeom>
              <a:grpFill/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90" name="Group 289"/>
            <p:cNvGrpSpPr/>
            <p:nvPr/>
          </p:nvGrpSpPr>
          <p:grpSpPr>
            <a:xfrm>
              <a:off x="7072890" y="678577"/>
              <a:ext cx="307182" cy="2505443"/>
              <a:chOff x="0" y="0"/>
              <a:chExt cx="556260" cy="5675821"/>
            </a:xfrm>
            <a:solidFill>
              <a:srgbClr val="FFC000"/>
            </a:solidFill>
          </p:grpSpPr>
          <p:grpSp>
            <p:nvGrpSpPr>
              <p:cNvPr id="291" name="Group 290"/>
              <p:cNvGrpSpPr/>
              <p:nvPr/>
            </p:nvGrpSpPr>
            <p:grpSpPr>
              <a:xfrm>
                <a:off x="0" y="0"/>
                <a:ext cx="556260" cy="5120197"/>
                <a:chOff x="0" y="0"/>
                <a:chExt cx="556260" cy="5120817"/>
              </a:xfrm>
              <a:grpFill/>
            </p:grpSpPr>
            <p:grpSp>
              <p:nvGrpSpPr>
                <p:cNvPr id="293" name="Group 292"/>
                <p:cNvGrpSpPr/>
                <p:nvPr/>
              </p:nvGrpSpPr>
              <p:grpSpPr>
                <a:xfrm>
                  <a:off x="0" y="0"/>
                  <a:ext cx="556260" cy="4566111"/>
                  <a:chOff x="0" y="0"/>
                  <a:chExt cx="556260" cy="4566111"/>
                </a:xfrm>
                <a:grpFill/>
              </p:grpSpPr>
              <p:sp>
                <p:nvSpPr>
                  <p:cNvPr id="295" name="Rectangle 294"/>
                  <p:cNvSpPr/>
                  <p:nvPr/>
                </p:nvSpPr>
                <p:spPr>
                  <a:xfrm>
                    <a:off x="0" y="34383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96" name="Rectangle 295"/>
                  <p:cNvSpPr/>
                  <p:nvPr/>
                </p:nvSpPr>
                <p:spPr>
                  <a:xfrm>
                    <a:off x="0" y="2873828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97" name="Group 296"/>
                  <p:cNvGrpSpPr/>
                  <p:nvPr/>
                </p:nvGrpSpPr>
                <p:grpSpPr>
                  <a:xfrm>
                    <a:off x="0" y="0"/>
                    <a:ext cx="556260" cy="2868296"/>
                    <a:chOff x="0" y="0"/>
                    <a:chExt cx="556260" cy="2868637"/>
                  </a:xfrm>
                  <a:grpFill/>
                </p:grpSpPr>
                <p:sp>
                  <p:nvSpPr>
                    <p:cNvPr id="299" name="Rectangle 298"/>
                    <p:cNvSpPr/>
                    <p:nvPr/>
                  </p:nvSpPr>
                  <p:spPr>
                    <a:xfrm>
                      <a:off x="0" y="2312377"/>
                      <a:ext cx="556260" cy="55626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300" name="Group 299"/>
                    <p:cNvGrpSpPr/>
                    <p:nvPr/>
                  </p:nvGrpSpPr>
                  <p:grpSpPr>
                    <a:xfrm>
                      <a:off x="0" y="0"/>
                      <a:ext cx="556260" cy="2314722"/>
                      <a:chOff x="0" y="0"/>
                      <a:chExt cx="556260" cy="2314722"/>
                    </a:xfrm>
                    <a:grpFill/>
                  </p:grpSpPr>
                  <p:sp>
                    <p:nvSpPr>
                      <p:cNvPr id="301" name="Rectangle 300"/>
                      <p:cNvSpPr/>
                      <p:nvPr/>
                    </p:nvSpPr>
                    <p:spPr>
                      <a:xfrm>
                        <a:off x="0" y="1758462"/>
                        <a:ext cx="556260" cy="556260"/>
                      </a:xfrm>
                      <a:prstGeom prst="rect">
                        <a:avLst/>
                      </a:prstGeom>
                      <a:grpFill/>
                      <a:ln w="222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302" name="Group 301"/>
                      <p:cNvGrpSpPr/>
                      <p:nvPr/>
                    </p:nvGrpSpPr>
                    <p:grpSpPr>
                      <a:xfrm>
                        <a:off x="0" y="0"/>
                        <a:ext cx="556260" cy="1760220"/>
                        <a:chOff x="0" y="0"/>
                        <a:chExt cx="556260" cy="1760806"/>
                      </a:xfrm>
                      <a:grpFill/>
                    </p:grpSpPr>
                    <p:sp>
                      <p:nvSpPr>
                        <p:cNvPr id="303" name="Rectangle 302"/>
                        <p:cNvSpPr/>
                        <p:nvPr/>
                      </p:nvSpPr>
                      <p:spPr>
                        <a:xfrm>
                          <a:off x="0" y="1204546"/>
                          <a:ext cx="556260" cy="556260"/>
                        </a:xfrm>
                        <a:prstGeom prst="rect">
                          <a:avLst/>
                        </a:prstGeom>
                        <a:grpFill/>
                        <a:ln w="1905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304" name="Group 303"/>
                        <p:cNvGrpSpPr/>
                        <p:nvPr/>
                      </p:nvGrpSpPr>
                      <p:grpSpPr>
                        <a:xfrm>
                          <a:off x="0" y="0"/>
                          <a:ext cx="556260" cy="1206499"/>
                          <a:chOff x="0" y="0"/>
                          <a:chExt cx="556260" cy="1206891"/>
                        </a:xfrm>
                        <a:grpFill/>
                      </p:grpSpPr>
                      <p:grpSp>
                        <p:nvGrpSpPr>
                          <p:cNvPr id="305" name="Group 304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556260" cy="643890"/>
                            <a:chOff x="0" y="0"/>
                            <a:chExt cx="556260" cy="644183"/>
                          </a:xfrm>
                          <a:grpFill/>
                        </p:grpSpPr>
                        <p:sp>
                          <p:nvSpPr>
                            <p:cNvPr id="307" name="Rectangle 306"/>
                            <p:cNvSpPr/>
                            <p:nvPr/>
                          </p:nvSpPr>
                          <p:spPr>
                            <a:xfrm>
                              <a:off x="0" y="87923"/>
                              <a:ext cx="556260" cy="55626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308" name="Rectangle 307"/>
                            <p:cNvSpPr/>
                            <p:nvPr/>
                          </p:nvSpPr>
                          <p:spPr>
                            <a:xfrm>
                              <a:off x="131884" y="0"/>
                              <a:ext cx="304800" cy="91440"/>
                            </a:xfrm>
                            <a:prstGeom prst="rect">
                              <a:avLst/>
                            </a:prstGeom>
                            <a:grpFill/>
                            <a:ln w="19050" cap="flat" cmpd="sng" algn="ctr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306" name="Rectangle 305"/>
                          <p:cNvSpPr/>
                          <p:nvPr/>
                        </p:nvSpPr>
                        <p:spPr>
                          <a:xfrm>
                            <a:off x="0" y="650631"/>
                            <a:ext cx="556260" cy="556260"/>
                          </a:xfrm>
                          <a:prstGeom prst="rect">
                            <a:avLst/>
                          </a:prstGeom>
                          <a:grpFill/>
                          <a:ln w="19050" cap="flat" cmpd="sng" algn="ctr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298" name="Rectangle 297"/>
                  <p:cNvSpPr/>
                  <p:nvPr/>
                </p:nvSpPr>
                <p:spPr>
                  <a:xfrm>
                    <a:off x="0" y="4009851"/>
                    <a:ext cx="556260" cy="556260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94" name="Rectangle 293"/>
                <p:cNvSpPr/>
                <p:nvPr/>
              </p:nvSpPr>
              <p:spPr>
                <a:xfrm>
                  <a:off x="0" y="4565022"/>
                  <a:ext cx="556260" cy="555795"/>
                </a:xfrm>
                <a:prstGeom prst="rect">
                  <a:avLst/>
                </a:prstGeom>
                <a:grp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92" name="Rectangle 291"/>
              <p:cNvSpPr/>
              <p:nvPr/>
            </p:nvSpPr>
            <p:spPr>
              <a:xfrm>
                <a:off x="0" y="5120196"/>
                <a:ext cx="556260" cy="555625"/>
              </a:xfrm>
              <a:prstGeom prst="rect">
                <a:avLst/>
              </a:prstGeom>
              <a:grpFill/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35" name="Group 334"/>
            <p:cNvGrpSpPr/>
            <p:nvPr/>
          </p:nvGrpSpPr>
          <p:grpSpPr>
            <a:xfrm>
              <a:off x="7509459" y="1473041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36" name="Rectangle 335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37" name="Rectangle 336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72" name="Group 371"/>
            <p:cNvGrpSpPr/>
            <p:nvPr/>
          </p:nvGrpSpPr>
          <p:grpSpPr>
            <a:xfrm>
              <a:off x="7509459" y="1831234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73" name="Rectangle 372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74" name="Rectangle 373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75" name="Group 374"/>
            <p:cNvGrpSpPr/>
            <p:nvPr/>
          </p:nvGrpSpPr>
          <p:grpSpPr>
            <a:xfrm>
              <a:off x="7509459" y="2189427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76" name="Rectangle 375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77" name="Rectangle 376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78" name="Group 377"/>
            <p:cNvGrpSpPr/>
            <p:nvPr/>
          </p:nvGrpSpPr>
          <p:grpSpPr>
            <a:xfrm>
              <a:off x="7509459" y="2547620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79" name="Rectangle 378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80" name="Rectangle 379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81" name="Group 380"/>
            <p:cNvGrpSpPr/>
            <p:nvPr/>
          </p:nvGrpSpPr>
          <p:grpSpPr>
            <a:xfrm>
              <a:off x="7509459" y="2905812"/>
              <a:ext cx="296246" cy="296746"/>
              <a:chOff x="25285" y="0"/>
              <a:chExt cx="505691" cy="618899"/>
            </a:xfrm>
            <a:solidFill>
              <a:srgbClr val="FFC000"/>
            </a:solidFill>
          </p:grpSpPr>
          <p:sp>
            <p:nvSpPr>
              <p:cNvPr id="382" name="Rectangle 381"/>
              <p:cNvSpPr/>
              <p:nvPr/>
            </p:nvSpPr>
            <p:spPr>
              <a:xfrm>
                <a:off x="25285" y="113209"/>
                <a:ext cx="505691" cy="50569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83" name="Rectangle 382"/>
              <p:cNvSpPr/>
              <p:nvPr/>
            </p:nvSpPr>
            <p:spPr>
              <a:xfrm>
                <a:off x="131884" y="0"/>
                <a:ext cx="304800" cy="91440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196" name="Text Placeholder 3"/>
            <p:cNvSpPr txBox="1">
              <a:spLocks/>
            </p:cNvSpPr>
            <p:nvPr/>
          </p:nvSpPr>
          <p:spPr bwMode="auto">
            <a:xfrm>
              <a:off x="6669882" y="3338214"/>
              <a:ext cx="76158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lvl1pPr marL="2286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1pPr>
              <a:lvl2pPr marL="5715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2pPr>
              <a:lvl3pPr marL="914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3pPr>
              <a:lvl4pPr marL="12573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4pPr>
              <a:lvl5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Courier New" pitchFamily="49" charset="0"/>
                <a:buChar char="o"/>
                <a:defRPr sz="2400" kern="1200">
                  <a:solidFill>
                    <a:schemeClr val="tx1"/>
                  </a:solidFill>
                  <a:latin typeface="Orly's Font" pitchFamily="66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3000" dirty="0">
                  <a:solidFill>
                    <a:schemeClr val="accent1"/>
                  </a:solidFill>
                  <a:latin typeface="Orly's Font 2" pitchFamily="66" charset="0"/>
                </a:rPr>
                <a:t>2</a:t>
              </a:r>
              <a:r>
                <a:rPr lang="en-US" sz="3000" dirty="0" smtClean="0">
                  <a:solidFill>
                    <a:schemeClr val="accent1"/>
                  </a:solidFill>
                  <a:latin typeface="Orly's Font 2" pitchFamily="66" charset="0"/>
                </a:rPr>
                <a:t>5</a:t>
              </a:r>
              <a:endParaRPr lang="en-US" sz="3000" dirty="0">
                <a:solidFill>
                  <a:schemeClr val="accent1"/>
                </a:solidFill>
                <a:latin typeface="Orly's Font 2" pitchFamily="66" charset="0"/>
              </a:endParaRPr>
            </a:p>
          </p:txBody>
        </p:sp>
      </p:grpSp>
      <p:sp>
        <p:nvSpPr>
          <p:cNvPr id="197" name="Text Placeholder 3"/>
          <p:cNvSpPr txBox="1">
            <a:spLocks/>
          </p:cNvSpPr>
          <p:nvPr/>
        </p:nvSpPr>
        <p:spPr bwMode="auto">
          <a:xfrm>
            <a:off x="5800935" y="3519502"/>
            <a:ext cx="82846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4000" dirty="0" smtClean="0">
                <a:solidFill>
                  <a:schemeClr val="accent1"/>
                </a:solidFill>
                <a:latin typeface="Orly's Font 2" pitchFamily="66" charset="0"/>
              </a:rPr>
              <a:t>=</a:t>
            </a:r>
            <a:endParaRPr lang="en-US" sz="40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98" name="Cloud Callout 197"/>
          <p:cNvSpPr/>
          <p:nvPr/>
        </p:nvSpPr>
        <p:spPr>
          <a:xfrm>
            <a:off x="1057842" y="1082031"/>
            <a:ext cx="2917257" cy="1331469"/>
          </a:xfrm>
          <a:prstGeom prst="cloudCallout">
            <a:avLst>
              <a:gd name="adj1" fmla="val 52595"/>
              <a:gd name="adj2" fmla="val 35816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1" name="Text Placeholder 3"/>
          <p:cNvSpPr txBox="1">
            <a:spLocks/>
          </p:cNvSpPr>
          <p:nvPr/>
        </p:nvSpPr>
        <p:spPr bwMode="auto">
          <a:xfrm>
            <a:off x="1095941" y="1252393"/>
            <a:ext cx="2917257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25 cubes is the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same amount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as 25 cubes</a:t>
            </a:r>
            <a:endParaRPr lang="en-US" sz="1800" dirty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70" name="Text Placeholder 3"/>
          <p:cNvSpPr txBox="1">
            <a:spLocks/>
          </p:cNvSpPr>
          <p:nvPr/>
        </p:nvSpPr>
        <p:spPr bwMode="auto">
          <a:xfrm>
            <a:off x="1032442" y="2614149"/>
            <a:ext cx="2628900" cy="1902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6000" dirty="0" smtClean="0">
                <a:solidFill>
                  <a:schemeClr val="accent1"/>
                </a:solidFill>
                <a:latin typeface="Orly's Font 2" pitchFamily="66" charset="0"/>
              </a:rPr>
              <a:t>=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e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qual,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is the same as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85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  <p:bldP spid="169" grpId="0"/>
      <p:bldP spid="197" grpId="0"/>
      <p:bldP spid="198" grpId="0" animBg="1"/>
      <p:bldP spid="201" grpId="0"/>
      <p:bldP spid="1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4" name="Picture 663"/>
          <p:cNvPicPr/>
          <p:nvPr/>
        </p:nvPicPr>
        <p:blipFill>
          <a:blip r:embed="rId3"/>
          <a:stretch>
            <a:fillRect/>
          </a:stretch>
        </p:blipFill>
        <p:spPr>
          <a:xfrm>
            <a:off x="6150338" y="2545810"/>
            <a:ext cx="2285002" cy="1971516"/>
          </a:xfrm>
          <a:prstGeom prst="rect">
            <a:avLst/>
          </a:prstGeom>
        </p:spPr>
      </p:pic>
      <p:sp>
        <p:nvSpPr>
          <p:cNvPr id="11" name="Cloud Callout 10"/>
          <p:cNvSpPr/>
          <p:nvPr/>
        </p:nvSpPr>
        <p:spPr>
          <a:xfrm>
            <a:off x="5452235" y="1010250"/>
            <a:ext cx="3040255" cy="1386647"/>
          </a:xfrm>
          <a:prstGeom prst="cloudCallout">
            <a:avLst>
              <a:gd name="adj1" fmla="val 26010"/>
              <a:gd name="adj2" fmla="val 76075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 bwMode="auto">
          <a:xfrm>
            <a:off x="5783580" y="1190566"/>
            <a:ext cx="278892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</a:rPr>
              <a:t>I can make a quick sketch to represent  the value of 145.</a:t>
            </a:r>
            <a:endParaRPr lang="en-US" sz="1800" dirty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668" name="Rectangle 667"/>
          <p:cNvSpPr/>
          <p:nvPr/>
        </p:nvSpPr>
        <p:spPr>
          <a:xfrm>
            <a:off x="1368685" y="3496467"/>
            <a:ext cx="828675" cy="8001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77" name="Text Placeholder 3"/>
          <p:cNvSpPr txBox="1">
            <a:spLocks/>
          </p:cNvSpPr>
          <p:nvPr/>
        </p:nvSpPr>
        <p:spPr bwMode="auto">
          <a:xfrm>
            <a:off x="3060753" y="3069903"/>
            <a:ext cx="11660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4 tens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76" name="Text Placeholder 3"/>
          <p:cNvSpPr txBox="1">
            <a:spLocks/>
          </p:cNvSpPr>
          <p:nvPr/>
        </p:nvSpPr>
        <p:spPr bwMode="auto">
          <a:xfrm>
            <a:off x="959003" y="3032441"/>
            <a:ext cx="18423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 hundred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78" name="Text Placeholder 3"/>
          <p:cNvSpPr txBox="1">
            <a:spLocks/>
          </p:cNvSpPr>
          <p:nvPr/>
        </p:nvSpPr>
        <p:spPr bwMode="auto">
          <a:xfrm>
            <a:off x="4285118" y="3054068"/>
            <a:ext cx="13969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5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ones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688" name="Group 687"/>
          <p:cNvGrpSpPr/>
          <p:nvPr/>
        </p:nvGrpSpPr>
        <p:grpSpPr>
          <a:xfrm>
            <a:off x="3368267" y="3586526"/>
            <a:ext cx="444683" cy="829310"/>
            <a:chOff x="3345407" y="3666536"/>
            <a:chExt cx="444683" cy="829310"/>
          </a:xfrm>
        </p:grpSpPr>
        <p:cxnSp>
          <p:nvCxnSpPr>
            <p:cNvPr id="669" name="Straight Connector 668"/>
            <p:cNvCxnSpPr/>
            <p:nvPr/>
          </p:nvCxnSpPr>
          <p:spPr>
            <a:xfrm>
              <a:off x="3642314" y="3666536"/>
              <a:ext cx="0" cy="82931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70" name="Straight Connector 669"/>
            <p:cNvCxnSpPr/>
            <p:nvPr/>
          </p:nvCxnSpPr>
          <p:spPr>
            <a:xfrm>
              <a:off x="3493860" y="3666536"/>
              <a:ext cx="0" cy="82931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71" name="Straight Connector 670"/>
            <p:cNvCxnSpPr/>
            <p:nvPr/>
          </p:nvCxnSpPr>
          <p:spPr>
            <a:xfrm>
              <a:off x="3345407" y="3666536"/>
              <a:ext cx="0" cy="82931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85" name="Straight Connector 684"/>
            <p:cNvCxnSpPr/>
            <p:nvPr/>
          </p:nvCxnSpPr>
          <p:spPr>
            <a:xfrm>
              <a:off x="3790090" y="3666536"/>
              <a:ext cx="0" cy="82931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87" name="Group 686"/>
          <p:cNvGrpSpPr/>
          <p:nvPr/>
        </p:nvGrpSpPr>
        <p:grpSpPr>
          <a:xfrm>
            <a:off x="4872475" y="3542030"/>
            <a:ext cx="93980" cy="734217"/>
            <a:chOff x="4735315" y="3747770"/>
            <a:chExt cx="93980" cy="734217"/>
          </a:xfrm>
        </p:grpSpPr>
        <p:sp>
          <p:nvSpPr>
            <p:cNvPr id="672" name="Oval 671"/>
            <p:cNvSpPr/>
            <p:nvPr/>
          </p:nvSpPr>
          <p:spPr>
            <a:xfrm>
              <a:off x="4735315" y="3896517"/>
              <a:ext cx="93980" cy="9398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73" name="Oval 672"/>
            <p:cNvSpPr/>
            <p:nvPr/>
          </p:nvSpPr>
          <p:spPr>
            <a:xfrm>
              <a:off x="4735315" y="4216557"/>
              <a:ext cx="93980" cy="9398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74" name="Oval 673"/>
            <p:cNvSpPr/>
            <p:nvPr/>
          </p:nvSpPr>
          <p:spPr>
            <a:xfrm>
              <a:off x="4735315" y="4388007"/>
              <a:ext cx="93980" cy="9398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75" name="Oval 674"/>
            <p:cNvSpPr/>
            <p:nvPr/>
          </p:nvSpPr>
          <p:spPr>
            <a:xfrm>
              <a:off x="4735315" y="4056537"/>
              <a:ext cx="93980" cy="9398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86" name="Oval 685"/>
            <p:cNvSpPr/>
            <p:nvPr/>
          </p:nvSpPr>
          <p:spPr>
            <a:xfrm>
              <a:off x="4735315" y="3747770"/>
              <a:ext cx="93980" cy="9398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874" name="Group 873"/>
          <p:cNvGrpSpPr/>
          <p:nvPr/>
        </p:nvGrpSpPr>
        <p:grpSpPr>
          <a:xfrm>
            <a:off x="670198" y="1011059"/>
            <a:ext cx="4326357" cy="2029321"/>
            <a:chOff x="670198" y="1079639"/>
            <a:chExt cx="4326357" cy="2029321"/>
          </a:xfrm>
        </p:grpSpPr>
        <p:grpSp>
          <p:nvGrpSpPr>
            <p:cNvPr id="872" name="Group 871"/>
            <p:cNvGrpSpPr/>
            <p:nvPr/>
          </p:nvGrpSpPr>
          <p:grpSpPr>
            <a:xfrm>
              <a:off x="4868618" y="2089153"/>
              <a:ext cx="127937" cy="948524"/>
              <a:chOff x="4457138" y="2009143"/>
              <a:chExt cx="127937" cy="948524"/>
            </a:xfrm>
          </p:grpSpPr>
          <p:grpSp>
            <p:nvGrpSpPr>
              <p:cNvPr id="625" name="Group 624"/>
              <p:cNvGrpSpPr/>
              <p:nvPr/>
            </p:nvGrpSpPr>
            <p:grpSpPr>
              <a:xfrm>
                <a:off x="4457138" y="2222503"/>
                <a:ext cx="124127" cy="735164"/>
                <a:chOff x="5138879" y="3075817"/>
                <a:chExt cx="183104" cy="986583"/>
              </a:xfrm>
            </p:grpSpPr>
            <p:sp>
              <p:nvSpPr>
                <p:cNvPr id="626" name="Oval 625"/>
                <p:cNvSpPr>
                  <a:spLocks noChangeAspect="1"/>
                </p:cNvSpPr>
                <p:nvPr/>
              </p:nvSpPr>
              <p:spPr>
                <a:xfrm>
                  <a:off x="5138879" y="3889004"/>
                  <a:ext cx="183095" cy="173396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627" name="Group 626"/>
                <p:cNvGrpSpPr/>
                <p:nvPr/>
              </p:nvGrpSpPr>
              <p:grpSpPr>
                <a:xfrm>
                  <a:off x="5138888" y="3075817"/>
                  <a:ext cx="183095" cy="706558"/>
                  <a:chOff x="5138888" y="3075817"/>
                  <a:chExt cx="183095" cy="706558"/>
                </a:xfrm>
              </p:grpSpPr>
              <p:sp>
                <p:nvSpPr>
                  <p:cNvPr id="628" name="Oval 627"/>
                  <p:cNvSpPr>
                    <a:spLocks noChangeAspect="1"/>
                  </p:cNvSpPr>
                  <p:nvPr/>
                </p:nvSpPr>
                <p:spPr>
                  <a:xfrm>
                    <a:off x="5138888" y="3075817"/>
                    <a:ext cx="183095" cy="173396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29" name="Oval 628"/>
                  <p:cNvSpPr>
                    <a:spLocks noChangeAspect="1"/>
                  </p:cNvSpPr>
                  <p:nvPr/>
                </p:nvSpPr>
                <p:spPr>
                  <a:xfrm>
                    <a:off x="5138888" y="3342398"/>
                    <a:ext cx="183095" cy="173396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30" name="Oval 629"/>
                  <p:cNvSpPr>
                    <a:spLocks noChangeAspect="1"/>
                  </p:cNvSpPr>
                  <p:nvPr/>
                </p:nvSpPr>
                <p:spPr>
                  <a:xfrm>
                    <a:off x="5138888" y="3608979"/>
                    <a:ext cx="183095" cy="173396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701" name="Oval 700"/>
              <p:cNvSpPr>
                <a:spLocks noChangeAspect="1"/>
              </p:cNvSpPr>
              <p:nvPr/>
            </p:nvSpPr>
            <p:spPr>
              <a:xfrm>
                <a:off x="4460954" y="2009143"/>
                <a:ext cx="124121" cy="129208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3" name="Group 832"/>
            <p:cNvGrpSpPr/>
            <p:nvPr/>
          </p:nvGrpSpPr>
          <p:grpSpPr>
            <a:xfrm>
              <a:off x="670198" y="1079639"/>
              <a:ext cx="2151998" cy="2007428"/>
              <a:chOff x="430745" y="1079639"/>
              <a:chExt cx="2151998" cy="2007428"/>
            </a:xfrm>
          </p:grpSpPr>
          <p:grpSp>
            <p:nvGrpSpPr>
              <p:cNvPr id="704" name="Group 703"/>
              <p:cNvGrpSpPr/>
              <p:nvPr/>
            </p:nvGrpSpPr>
            <p:grpSpPr>
              <a:xfrm>
                <a:off x="1300865" y="1079639"/>
                <a:ext cx="411760" cy="2007428"/>
                <a:chOff x="779097" y="1005019"/>
                <a:chExt cx="411760" cy="2007428"/>
              </a:xfrm>
            </p:grpSpPr>
            <p:grpSp>
              <p:nvGrpSpPr>
                <p:cNvPr id="505" name="Group 504"/>
                <p:cNvGrpSpPr/>
                <p:nvPr/>
              </p:nvGrpSpPr>
              <p:grpSpPr>
                <a:xfrm>
                  <a:off x="992976" y="1005019"/>
                  <a:ext cx="197881" cy="2007428"/>
                  <a:chOff x="8126409" y="708659"/>
                  <a:chExt cx="379810" cy="3577591"/>
                </a:xfrm>
              </p:grpSpPr>
              <p:pic>
                <p:nvPicPr>
                  <p:cNvPr id="578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5400000">
                    <a:off x="6527518" y="2307550"/>
                    <a:ext cx="3577591" cy="379810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sp>
                <p:nvSpPr>
                  <p:cNvPr id="579" name="Oval 578"/>
                  <p:cNvSpPr>
                    <a:spLocks noChangeAspect="1"/>
                  </p:cNvSpPr>
                  <p:nvPr/>
                </p:nvSpPr>
                <p:spPr>
                  <a:xfrm>
                    <a:off x="8191127" y="78104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80" name="Oval 579"/>
                  <p:cNvSpPr>
                    <a:spLocks noChangeAspect="1"/>
                  </p:cNvSpPr>
                  <p:nvPr/>
                </p:nvSpPr>
                <p:spPr>
                  <a:xfrm>
                    <a:off x="8196569" y="1129394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81" name="Oval 580"/>
                  <p:cNvSpPr>
                    <a:spLocks noChangeAspect="1"/>
                  </p:cNvSpPr>
                  <p:nvPr/>
                </p:nvSpPr>
                <p:spPr>
                  <a:xfrm>
                    <a:off x="8201417" y="1492252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82" name="Oval 581"/>
                  <p:cNvSpPr>
                    <a:spLocks noChangeAspect="1"/>
                  </p:cNvSpPr>
                  <p:nvPr/>
                </p:nvSpPr>
                <p:spPr>
                  <a:xfrm>
                    <a:off x="8202011" y="185147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83" name="Oval 582"/>
                  <p:cNvSpPr>
                    <a:spLocks noChangeAspect="1"/>
                  </p:cNvSpPr>
                  <p:nvPr/>
                </p:nvSpPr>
                <p:spPr>
                  <a:xfrm>
                    <a:off x="8207455" y="220707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84" name="Oval 583"/>
                  <p:cNvSpPr>
                    <a:spLocks noChangeAspect="1"/>
                  </p:cNvSpPr>
                  <p:nvPr/>
                </p:nvSpPr>
                <p:spPr>
                  <a:xfrm>
                    <a:off x="8207455" y="2557689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85" name="Oval 584"/>
                  <p:cNvSpPr>
                    <a:spLocks noChangeAspect="1"/>
                  </p:cNvSpPr>
                  <p:nvPr/>
                </p:nvSpPr>
                <p:spPr>
                  <a:xfrm>
                    <a:off x="8212897" y="2905126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86" name="Oval 585"/>
                  <p:cNvSpPr>
                    <a:spLocks noChangeAspect="1"/>
                  </p:cNvSpPr>
                  <p:nvPr/>
                </p:nvSpPr>
                <p:spPr>
                  <a:xfrm>
                    <a:off x="8205108" y="327614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87" name="Oval 586"/>
                  <p:cNvSpPr>
                    <a:spLocks noChangeAspect="1"/>
                  </p:cNvSpPr>
                  <p:nvPr/>
                </p:nvSpPr>
                <p:spPr>
                  <a:xfrm>
                    <a:off x="8202013" y="363310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88" name="Oval 587"/>
                  <p:cNvSpPr>
                    <a:spLocks noChangeAspect="1"/>
                  </p:cNvSpPr>
                  <p:nvPr/>
                </p:nvSpPr>
                <p:spPr>
                  <a:xfrm>
                    <a:off x="8202013" y="3995054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502" name="Group 501"/>
                <p:cNvGrpSpPr/>
                <p:nvPr/>
              </p:nvGrpSpPr>
              <p:grpSpPr>
                <a:xfrm>
                  <a:off x="779097" y="1005019"/>
                  <a:ext cx="197881" cy="2007428"/>
                  <a:chOff x="8126419" y="708659"/>
                  <a:chExt cx="379810" cy="3577592"/>
                </a:xfrm>
              </p:grpSpPr>
              <p:pic>
                <p:nvPicPr>
                  <p:cNvPr id="611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5400000">
                    <a:off x="6527528" y="2307550"/>
                    <a:ext cx="3577592" cy="379810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sp>
                <p:nvSpPr>
                  <p:cNvPr id="612" name="Oval 611"/>
                  <p:cNvSpPr>
                    <a:spLocks noChangeAspect="1"/>
                  </p:cNvSpPr>
                  <p:nvPr/>
                </p:nvSpPr>
                <p:spPr>
                  <a:xfrm>
                    <a:off x="8191127" y="78104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13" name="Oval 612"/>
                  <p:cNvSpPr>
                    <a:spLocks noChangeAspect="1"/>
                  </p:cNvSpPr>
                  <p:nvPr/>
                </p:nvSpPr>
                <p:spPr>
                  <a:xfrm>
                    <a:off x="8196569" y="1129394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14" name="Oval 613"/>
                  <p:cNvSpPr>
                    <a:spLocks noChangeAspect="1"/>
                  </p:cNvSpPr>
                  <p:nvPr/>
                </p:nvSpPr>
                <p:spPr>
                  <a:xfrm>
                    <a:off x="8201417" y="1492252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15" name="Oval 614"/>
                  <p:cNvSpPr>
                    <a:spLocks noChangeAspect="1"/>
                  </p:cNvSpPr>
                  <p:nvPr/>
                </p:nvSpPr>
                <p:spPr>
                  <a:xfrm>
                    <a:off x="8202011" y="185147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16" name="Oval 615"/>
                  <p:cNvSpPr>
                    <a:spLocks noChangeAspect="1"/>
                  </p:cNvSpPr>
                  <p:nvPr/>
                </p:nvSpPr>
                <p:spPr>
                  <a:xfrm>
                    <a:off x="8207455" y="220707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17" name="Oval 616"/>
                  <p:cNvSpPr>
                    <a:spLocks noChangeAspect="1"/>
                  </p:cNvSpPr>
                  <p:nvPr/>
                </p:nvSpPr>
                <p:spPr>
                  <a:xfrm>
                    <a:off x="8207455" y="2557689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18" name="Oval 617"/>
                  <p:cNvSpPr>
                    <a:spLocks noChangeAspect="1"/>
                  </p:cNvSpPr>
                  <p:nvPr/>
                </p:nvSpPr>
                <p:spPr>
                  <a:xfrm>
                    <a:off x="8212897" y="2905126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19" name="Oval 618"/>
                  <p:cNvSpPr>
                    <a:spLocks noChangeAspect="1"/>
                  </p:cNvSpPr>
                  <p:nvPr/>
                </p:nvSpPr>
                <p:spPr>
                  <a:xfrm>
                    <a:off x="8205108" y="327614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20" name="Oval 619"/>
                  <p:cNvSpPr>
                    <a:spLocks noChangeAspect="1"/>
                  </p:cNvSpPr>
                  <p:nvPr/>
                </p:nvSpPr>
                <p:spPr>
                  <a:xfrm>
                    <a:off x="8202013" y="363310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21" name="Oval 620"/>
                  <p:cNvSpPr>
                    <a:spLocks noChangeAspect="1"/>
                  </p:cNvSpPr>
                  <p:nvPr/>
                </p:nvSpPr>
                <p:spPr>
                  <a:xfrm>
                    <a:off x="8202013" y="3995054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30" name="Group 729"/>
              <p:cNvGrpSpPr/>
              <p:nvPr/>
            </p:nvGrpSpPr>
            <p:grpSpPr>
              <a:xfrm>
                <a:off x="1735925" y="1079639"/>
                <a:ext cx="411760" cy="2007428"/>
                <a:chOff x="779097" y="1005019"/>
                <a:chExt cx="411760" cy="2007428"/>
              </a:xfrm>
            </p:grpSpPr>
            <p:grpSp>
              <p:nvGrpSpPr>
                <p:cNvPr id="731" name="Group 730"/>
                <p:cNvGrpSpPr/>
                <p:nvPr/>
              </p:nvGrpSpPr>
              <p:grpSpPr>
                <a:xfrm>
                  <a:off x="992976" y="1005019"/>
                  <a:ext cx="197881" cy="2007428"/>
                  <a:chOff x="8126409" y="708659"/>
                  <a:chExt cx="379810" cy="3577591"/>
                </a:xfrm>
              </p:grpSpPr>
              <p:pic>
                <p:nvPicPr>
                  <p:cNvPr id="744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5400000">
                    <a:off x="6527518" y="2307550"/>
                    <a:ext cx="3577591" cy="379810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sp>
                <p:nvSpPr>
                  <p:cNvPr id="745" name="Oval 744"/>
                  <p:cNvSpPr>
                    <a:spLocks noChangeAspect="1"/>
                  </p:cNvSpPr>
                  <p:nvPr/>
                </p:nvSpPr>
                <p:spPr>
                  <a:xfrm>
                    <a:off x="8191127" y="78104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46" name="Oval 745"/>
                  <p:cNvSpPr>
                    <a:spLocks noChangeAspect="1"/>
                  </p:cNvSpPr>
                  <p:nvPr/>
                </p:nvSpPr>
                <p:spPr>
                  <a:xfrm>
                    <a:off x="8196569" y="1129394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47" name="Oval 746"/>
                  <p:cNvSpPr>
                    <a:spLocks noChangeAspect="1"/>
                  </p:cNvSpPr>
                  <p:nvPr/>
                </p:nvSpPr>
                <p:spPr>
                  <a:xfrm>
                    <a:off x="8201417" y="1492252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48" name="Oval 747"/>
                  <p:cNvSpPr>
                    <a:spLocks noChangeAspect="1"/>
                  </p:cNvSpPr>
                  <p:nvPr/>
                </p:nvSpPr>
                <p:spPr>
                  <a:xfrm>
                    <a:off x="8202011" y="185147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49" name="Oval 748"/>
                  <p:cNvSpPr>
                    <a:spLocks noChangeAspect="1"/>
                  </p:cNvSpPr>
                  <p:nvPr/>
                </p:nvSpPr>
                <p:spPr>
                  <a:xfrm>
                    <a:off x="8207455" y="220707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50" name="Oval 749"/>
                  <p:cNvSpPr>
                    <a:spLocks noChangeAspect="1"/>
                  </p:cNvSpPr>
                  <p:nvPr/>
                </p:nvSpPr>
                <p:spPr>
                  <a:xfrm>
                    <a:off x="8207455" y="2557689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51" name="Oval 750"/>
                  <p:cNvSpPr>
                    <a:spLocks noChangeAspect="1"/>
                  </p:cNvSpPr>
                  <p:nvPr/>
                </p:nvSpPr>
                <p:spPr>
                  <a:xfrm>
                    <a:off x="8212897" y="2905126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52" name="Oval 751"/>
                  <p:cNvSpPr>
                    <a:spLocks noChangeAspect="1"/>
                  </p:cNvSpPr>
                  <p:nvPr/>
                </p:nvSpPr>
                <p:spPr>
                  <a:xfrm>
                    <a:off x="8205108" y="327614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53" name="Oval 752"/>
                  <p:cNvSpPr>
                    <a:spLocks noChangeAspect="1"/>
                  </p:cNvSpPr>
                  <p:nvPr/>
                </p:nvSpPr>
                <p:spPr>
                  <a:xfrm>
                    <a:off x="8202013" y="363310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54" name="Oval 753"/>
                  <p:cNvSpPr>
                    <a:spLocks noChangeAspect="1"/>
                  </p:cNvSpPr>
                  <p:nvPr/>
                </p:nvSpPr>
                <p:spPr>
                  <a:xfrm>
                    <a:off x="8202013" y="3995054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32" name="Group 731"/>
                <p:cNvGrpSpPr/>
                <p:nvPr/>
              </p:nvGrpSpPr>
              <p:grpSpPr>
                <a:xfrm>
                  <a:off x="779097" y="1005019"/>
                  <a:ext cx="197881" cy="2007428"/>
                  <a:chOff x="8126419" y="708659"/>
                  <a:chExt cx="379810" cy="3577592"/>
                </a:xfrm>
              </p:grpSpPr>
              <p:pic>
                <p:nvPicPr>
                  <p:cNvPr id="733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5400000">
                    <a:off x="6527528" y="2307550"/>
                    <a:ext cx="3577592" cy="379810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sp>
                <p:nvSpPr>
                  <p:cNvPr id="734" name="Oval 733"/>
                  <p:cNvSpPr>
                    <a:spLocks noChangeAspect="1"/>
                  </p:cNvSpPr>
                  <p:nvPr/>
                </p:nvSpPr>
                <p:spPr>
                  <a:xfrm>
                    <a:off x="8191127" y="78104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35" name="Oval 734"/>
                  <p:cNvSpPr>
                    <a:spLocks noChangeAspect="1"/>
                  </p:cNvSpPr>
                  <p:nvPr/>
                </p:nvSpPr>
                <p:spPr>
                  <a:xfrm>
                    <a:off x="8196569" y="1129394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36" name="Oval 735"/>
                  <p:cNvSpPr>
                    <a:spLocks noChangeAspect="1"/>
                  </p:cNvSpPr>
                  <p:nvPr/>
                </p:nvSpPr>
                <p:spPr>
                  <a:xfrm>
                    <a:off x="8201417" y="1492252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37" name="Oval 736"/>
                  <p:cNvSpPr>
                    <a:spLocks noChangeAspect="1"/>
                  </p:cNvSpPr>
                  <p:nvPr/>
                </p:nvSpPr>
                <p:spPr>
                  <a:xfrm>
                    <a:off x="8202011" y="185147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38" name="Oval 737"/>
                  <p:cNvSpPr>
                    <a:spLocks noChangeAspect="1"/>
                  </p:cNvSpPr>
                  <p:nvPr/>
                </p:nvSpPr>
                <p:spPr>
                  <a:xfrm>
                    <a:off x="8207455" y="220707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39" name="Oval 738"/>
                  <p:cNvSpPr>
                    <a:spLocks noChangeAspect="1"/>
                  </p:cNvSpPr>
                  <p:nvPr/>
                </p:nvSpPr>
                <p:spPr>
                  <a:xfrm>
                    <a:off x="8207455" y="2557689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40" name="Oval 739"/>
                  <p:cNvSpPr>
                    <a:spLocks noChangeAspect="1"/>
                  </p:cNvSpPr>
                  <p:nvPr/>
                </p:nvSpPr>
                <p:spPr>
                  <a:xfrm>
                    <a:off x="8212897" y="2905126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41" name="Oval 740"/>
                  <p:cNvSpPr>
                    <a:spLocks noChangeAspect="1"/>
                  </p:cNvSpPr>
                  <p:nvPr/>
                </p:nvSpPr>
                <p:spPr>
                  <a:xfrm>
                    <a:off x="8205108" y="327614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42" name="Oval 741"/>
                  <p:cNvSpPr>
                    <a:spLocks noChangeAspect="1"/>
                  </p:cNvSpPr>
                  <p:nvPr/>
                </p:nvSpPr>
                <p:spPr>
                  <a:xfrm>
                    <a:off x="8202013" y="363310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43" name="Oval 742"/>
                  <p:cNvSpPr>
                    <a:spLocks noChangeAspect="1"/>
                  </p:cNvSpPr>
                  <p:nvPr/>
                </p:nvSpPr>
                <p:spPr>
                  <a:xfrm>
                    <a:off x="8202013" y="3995054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55" name="Group 754"/>
              <p:cNvGrpSpPr/>
              <p:nvPr/>
            </p:nvGrpSpPr>
            <p:grpSpPr>
              <a:xfrm>
                <a:off x="865805" y="1079639"/>
                <a:ext cx="411760" cy="2007428"/>
                <a:chOff x="779097" y="1005019"/>
                <a:chExt cx="411760" cy="2007428"/>
              </a:xfrm>
            </p:grpSpPr>
            <p:grpSp>
              <p:nvGrpSpPr>
                <p:cNvPr id="756" name="Group 755"/>
                <p:cNvGrpSpPr/>
                <p:nvPr/>
              </p:nvGrpSpPr>
              <p:grpSpPr>
                <a:xfrm>
                  <a:off x="992976" y="1005019"/>
                  <a:ext cx="197881" cy="2007428"/>
                  <a:chOff x="8126409" y="708659"/>
                  <a:chExt cx="379810" cy="3577591"/>
                </a:xfrm>
              </p:grpSpPr>
              <p:pic>
                <p:nvPicPr>
                  <p:cNvPr id="769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5400000">
                    <a:off x="6527518" y="2307550"/>
                    <a:ext cx="3577591" cy="379810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sp>
                <p:nvSpPr>
                  <p:cNvPr id="770" name="Oval 769"/>
                  <p:cNvSpPr>
                    <a:spLocks noChangeAspect="1"/>
                  </p:cNvSpPr>
                  <p:nvPr/>
                </p:nvSpPr>
                <p:spPr>
                  <a:xfrm>
                    <a:off x="8191127" y="78104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1" name="Oval 770"/>
                  <p:cNvSpPr>
                    <a:spLocks noChangeAspect="1"/>
                  </p:cNvSpPr>
                  <p:nvPr/>
                </p:nvSpPr>
                <p:spPr>
                  <a:xfrm>
                    <a:off x="8196569" y="1129394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2" name="Oval 771"/>
                  <p:cNvSpPr>
                    <a:spLocks noChangeAspect="1"/>
                  </p:cNvSpPr>
                  <p:nvPr/>
                </p:nvSpPr>
                <p:spPr>
                  <a:xfrm>
                    <a:off x="8201417" y="1492252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3" name="Oval 772"/>
                  <p:cNvSpPr>
                    <a:spLocks noChangeAspect="1"/>
                  </p:cNvSpPr>
                  <p:nvPr/>
                </p:nvSpPr>
                <p:spPr>
                  <a:xfrm>
                    <a:off x="8202011" y="185147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4" name="Oval 773"/>
                  <p:cNvSpPr>
                    <a:spLocks noChangeAspect="1"/>
                  </p:cNvSpPr>
                  <p:nvPr/>
                </p:nvSpPr>
                <p:spPr>
                  <a:xfrm>
                    <a:off x="8207455" y="220707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5" name="Oval 774"/>
                  <p:cNvSpPr>
                    <a:spLocks noChangeAspect="1"/>
                  </p:cNvSpPr>
                  <p:nvPr/>
                </p:nvSpPr>
                <p:spPr>
                  <a:xfrm>
                    <a:off x="8207455" y="2557689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6" name="Oval 775"/>
                  <p:cNvSpPr>
                    <a:spLocks noChangeAspect="1"/>
                  </p:cNvSpPr>
                  <p:nvPr/>
                </p:nvSpPr>
                <p:spPr>
                  <a:xfrm>
                    <a:off x="8212897" y="2905126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7" name="Oval 776"/>
                  <p:cNvSpPr>
                    <a:spLocks noChangeAspect="1"/>
                  </p:cNvSpPr>
                  <p:nvPr/>
                </p:nvSpPr>
                <p:spPr>
                  <a:xfrm>
                    <a:off x="8205108" y="327614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" name="Oval 777"/>
                  <p:cNvSpPr>
                    <a:spLocks noChangeAspect="1"/>
                  </p:cNvSpPr>
                  <p:nvPr/>
                </p:nvSpPr>
                <p:spPr>
                  <a:xfrm>
                    <a:off x="8202013" y="363310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" name="Oval 778"/>
                  <p:cNvSpPr>
                    <a:spLocks noChangeAspect="1"/>
                  </p:cNvSpPr>
                  <p:nvPr/>
                </p:nvSpPr>
                <p:spPr>
                  <a:xfrm>
                    <a:off x="8202013" y="3995054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57" name="Group 756"/>
                <p:cNvGrpSpPr/>
                <p:nvPr/>
              </p:nvGrpSpPr>
              <p:grpSpPr>
                <a:xfrm>
                  <a:off x="779097" y="1005019"/>
                  <a:ext cx="197881" cy="2007428"/>
                  <a:chOff x="8126419" y="708659"/>
                  <a:chExt cx="379810" cy="3577592"/>
                </a:xfrm>
              </p:grpSpPr>
              <p:pic>
                <p:nvPicPr>
                  <p:cNvPr id="758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5400000">
                    <a:off x="6527528" y="2307550"/>
                    <a:ext cx="3577592" cy="379810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sp>
                <p:nvSpPr>
                  <p:cNvPr id="759" name="Oval 758"/>
                  <p:cNvSpPr>
                    <a:spLocks noChangeAspect="1"/>
                  </p:cNvSpPr>
                  <p:nvPr/>
                </p:nvSpPr>
                <p:spPr>
                  <a:xfrm>
                    <a:off x="8191127" y="78104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60" name="Oval 759"/>
                  <p:cNvSpPr>
                    <a:spLocks noChangeAspect="1"/>
                  </p:cNvSpPr>
                  <p:nvPr/>
                </p:nvSpPr>
                <p:spPr>
                  <a:xfrm>
                    <a:off x="8196569" y="1129394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61" name="Oval 760"/>
                  <p:cNvSpPr>
                    <a:spLocks noChangeAspect="1"/>
                  </p:cNvSpPr>
                  <p:nvPr/>
                </p:nvSpPr>
                <p:spPr>
                  <a:xfrm>
                    <a:off x="8201417" y="1492252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62" name="Oval 761"/>
                  <p:cNvSpPr>
                    <a:spLocks noChangeAspect="1"/>
                  </p:cNvSpPr>
                  <p:nvPr/>
                </p:nvSpPr>
                <p:spPr>
                  <a:xfrm>
                    <a:off x="8202011" y="185147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63" name="Oval 762"/>
                  <p:cNvSpPr>
                    <a:spLocks noChangeAspect="1"/>
                  </p:cNvSpPr>
                  <p:nvPr/>
                </p:nvSpPr>
                <p:spPr>
                  <a:xfrm>
                    <a:off x="8207455" y="220707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64" name="Oval 763"/>
                  <p:cNvSpPr>
                    <a:spLocks noChangeAspect="1"/>
                  </p:cNvSpPr>
                  <p:nvPr/>
                </p:nvSpPr>
                <p:spPr>
                  <a:xfrm>
                    <a:off x="8207455" y="2557689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65" name="Oval 764"/>
                  <p:cNvSpPr>
                    <a:spLocks noChangeAspect="1"/>
                  </p:cNvSpPr>
                  <p:nvPr/>
                </p:nvSpPr>
                <p:spPr>
                  <a:xfrm>
                    <a:off x="8212897" y="2905126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66" name="Oval 765"/>
                  <p:cNvSpPr>
                    <a:spLocks noChangeAspect="1"/>
                  </p:cNvSpPr>
                  <p:nvPr/>
                </p:nvSpPr>
                <p:spPr>
                  <a:xfrm>
                    <a:off x="8205108" y="327614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67" name="Oval 766"/>
                  <p:cNvSpPr>
                    <a:spLocks noChangeAspect="1"/>
                  </p:cNvSpPr>
                  <p:nvPr/>
                </p:nvSpPr>
                <p:spPr>
                  <a:xfrm>
                    <a:off x="8202013" y="363310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68" name="Oval 767"/>
                  <p:cNvSpPr>
                    <a:spLocks noChangeAspect="1"/>
                  </p:cNvSpPr>
                  <p:nvPr/>
                </p:nvSpPr>
                <p:spPr>
                  <a:xfrm>
                    <a:off x="8202013" y="3995054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832" name="Group 831"/>
              <p:cNvGrpSpPr/>
              <p:nvPr/>
            </p:nvGrpSpPr>
            <p:grpSpPr>
              <a:xfrm>
                <a:off x="2170984" y="1079639"/>
                <a:ext cx="411759" cy="2007428"/>
                <a:chOff x="2170984" y="1079639"/>
                <a:chExt cx="411759" cy="2007428"/>
              </a:xfrm>
            </p:grpSpPr>
            <p:grpSp>
              <p:nvGrpSpPr>
                <p:cNvPr id="781" name="Group 780"/>
                <p:cNvGrpSpPr/>
                <p:nvPr/>
              </p:nvGrpSpPr>
              <p:grpSpPr>
                <a:xfrm>
                  <a:off x="2384862" y="1079639"/>
                  <a:ext cx="197881" cy="2007428"/>
                  <a:chOff x="8148345" y="708662"/>
                  <a:chExt cx="379810" cy="3577591"/>
                </a:xfrm>
              </p:grpSpPr>
              <p:pic>
                <p:nvPicPr>
                  <p:cNvPr id="794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5400000">
                    <a:off x="6549454" y="2307553"/>
                    <a:ext cx="3577591" cy="379810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sp>
                <p:nvSpPr>
                  <p:cNvPr id="795" name="Oval 794"/>
                  <p:cNvSpPr>
                    <a:spLocks noChangeAspect="1"/>
                  </p:cNvSpPr>
                  <p:nvPr/>
                </p:nvSpPr>
                <p:spPr>
                  <a:xfrm>
                    <a:off x="8191127" y="78104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96" name="Oval 795"/>
                  <p:cNvSpPr>
                    <a:spLocks noChangeAspect="1"/>
                  </p:cNvSpPr>
                  <p:nvPr/>
                </p:nvSpPr>
                <p:spPr>
                  <a:xfrm>
                    <a:off x="8196569" y="1129394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97" name="Oval 796"/>
                  <p:cNvSpPr>
                    <a:spLocks noChangeAspect="1"/>
                  </p:cNvSpPr>
                  <p:nvPr/>
                </p:nvSpPr>
                <p:spPr>
                  <a:xfrm>
                    <a:off x="8201417" y="1492252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98" name="Oval 797"/>
                  <p:cNvSpPr>
                    <a:spLocks noChangeAspect="1"/>
                  </p:cNvSpPr>
                  <p:nvPr/>
                </p:nvSpPr>
                <p:spPr>
                  <a:xfrm>
                    <a:off x="8202011" y="185147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99" name="Oval 798"/>
                  <p:cNvSpPr>
                    <a:spLocks noChangeAspect="1"/>
                  </p:cNvSpPr>
                  <p:nvPr/>
                </p:nvSpPr>
                <p:spPr>
                  <a:xfrm>
                    <a:off x="8207455" y="220707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00" name="Oval 799"/>
                  <p:cNvSpPr>
                    <a:spLocks noChangeAspect="1"/>
                  </p:cNvSpPr>
                  <p:nvPr/>
                </p:nvSpPr>
                <p:spPr>
                  <a:xfrm>
                    <a:off x="8207455" y="2557689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01" name="Oval 800"/>
                  <p:cNvSpPr>
                    <a:spLocks noChangeAspect="1"/>
                  </p:cNvSpPr>
                  <p:nvPr/>
                </p:nvSpPr>
                <p:spPr>
                  <a:xfrm>
                    <a:off x="8212897" y="2905126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02" name="Oval 801"/>
                  <p:cNvSpPr>
                    <a:spLocks noChangeAspect="1"/>
                  </p:cNvSpPr>
                  <p:nvPr/>
                </p:nvSpPr>
                <p:spPr>
                  <a:xfrm>
                    <a:off x="8205108" y="327614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03" name="Oval 802"/>
                  <p:cNvSpPr>
                    <a:spLocks noChangeAspect="1"/>
                  </p:cNvSpPr>
                  <p:nvPr/>
                </p:nvSpPr>
                <p:spPr>
                  <a:xfrm>
                    <a:off x="8202013" y="363310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04" name="Oval 803"/>
                  <p:cNvSpPr>
                    <a:spLocks noChangeAspect="1"/>
                  </p:cNvSpPr>
                  <p:nvPr/>
                </p:nvSpPr>
                <p:spPr>
                  <a:xfrm>
                    <a:off x="8202013" y="3995054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31" name="Group 830"/>
                <p:cNvGrpSpPr/>
                <p:nvPr/>
              </p:nvGrpSpPr>
              <p:grpSpPr>
                <a:xfrm>
                  <a:off x="2170984" y="1079639"/>
                  <a:ext cx="197881" cy="2007428"/>
                  <a:chOff x="2170984" y="1079639"/>
                  <a:chExt cx="197881" cy="2007428"/>
                </a:xfrm>
              </p:grpSpPr>
              <p:pic>
                <p:nvPicPr>
                  <p:cNvPr id="783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5400000">
                    <a:off x="1266211" y="1984412"/>
                    <a:ext cx="2007428" cy="197881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sp>
                <p:nvSpPr>
                  <p:cNvPr id="784" name="Oval 783"/>
                  <p:cNvSpPr>
                    <a:spLocks noChangeAspect="1"/>
                  </p:cNvSpPr>
                  <p:nvPr/>
                </p:nvSpPr>
                <p:spPr>
                  <a:xfrm>
                    <a:off x="2204697" y="1116201"/>
                    <a:ext cx="119101" cy="12827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" name="Oval 784"/>
                  <p:cNvSpPr>
                    <a:spLocks noChangeAspect="1"/>
                  </p:cNvSpPr>
                  <p:nvPr/>
                </p:nvSpPr>
                <p:spPr>
                  <a:xfrm>
                    <a:off x="2207532" y="1311662"/>
                    <a:ext cx="119101" cy="12827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6" name="Oval 785"/>
                  <p:cNvSpPr>
                    <a:spLocks noChangeAspect="1"/>
                  </p:cNvSpPr>
                  <p:nvPr/>
                </p:nvSpPr>
                <p:spPr>
                  <a:xfrm>
                    <a:off x="2210058" y="1515266"/>
                    <a:ext cx="119101" cy="12827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7" name="Oval 786"/>
                  <p:cNvSpPr>
                    <a:spLocks noChangeAspect="1"/>
                  </p:cNvSpPr>
                  <p:nvPr/>
                </p:nvSpPr>
                <p:spPr>
                  <a:xfrm>
                    <a:off x="2210367" y="1716832"/>
                    <a:ext cx="119101" cy="12827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8" name="Oval 787"/>
                  <p:cNvSpPr>
                    <a:spLocks noChangeAspect="1"/>
                  </p:cNvSpPr>
                  <p:nvPr/>
                </p:nvSpPr>
                <p:spPr>
                  <a:xfrm>
                    <a:off x="2213204" y="1916363"/>
                    <a:ext cx="119101" cy="12827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9" name="Oval 788"/>
                  <p:cNvSpPr>
                    <a:spLocks noChangeAspect="1"/>
                  </p:cNvSpPr>
                  <p:nvPr/>
                </p:nvSpPr>
                <p:spPr>
                  <a:xfrm>
                    <a:off x="2213204" y="2113095"/>
                    <a:ext cx="119101" cy="12827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90" name="Oval 789"/>
                  <p:cNvSpPr>
                    <a:spLocks noChangeAspect="1"/>
                  </p:cNvSpPr>
                  <p:nvPr/>
                </p:nvSpPr>
                <p:spPr>
                  <a:xfrm>
                    <a:off x="2216039" y="2308046"/>
                    <a:ext cx="119101" cy="12827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91" name="Oval 790"/>
                  <p:cNvSpPr>
                    <a:spLocks noChangeAspect="1"/>
                  </p:cNvSpPr>
                  <p:nvPr/>
                </p:nvSpPr>
                <p:spPr>
                  <a:xfrm>
                    <a:off x="2211981" y="2516231"/>
                    <a:ext cx="119101" cy="12827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92" name="Oval 791"/>
                  <p:cNvSpPr>
                    <a:spLocks noChangeAspect="1"/>
                  </p:cNvSpPr>
                  <p:nvPr/>
                </p:nvSpPr>
                <p:spPr>
                  <a:xfrm>
                    <a:off x="2210368" y="2716525"/>
                    <a:ext cx="119101" cy="12827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93" name="Oval 792"/>
                  <p:cNvSpPr>
                    <a:spLocks noChangeAspect="1"/>
                  </p:cNvSpPr>
                  <p:nvPr/>
                </p:nvSpPr>
                <p:spPr>
                  <a:xfrm>
                    <a:off x="2210368" y="2919617"/>
                    <a:ext cx="119101" cy="12827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805" name="Group 804"/>
              <p:cNvGrpSpPr/>
              <p:nvPr/>
            </p:nvGrpSpPr>
            <p:grpSpPr>
              <a:xfrm>
                <a:off x="430745" y="1079639"/>
                <a:ext cx="411760" cy="2007428"/>
                <a:chOff x="779097" y="1005019"/>
                <a:chExt cx="411760" cy="2007428"/>
              </a:xfrm>
            </p:grpSpPr>
            <p:grpSp>
              <p:nvGrpSpPr>
                <p:cNvPr id="806" name="Group 805"/>
                <p:cNvGrpSpPr/>
                <p:nvPr/>
              </p:nvGrpSpPr>
              <p:grpSpPr>
                <a:xfrm>
                  <a:off x="992976" y="1005019"/>
                  <a:ext cx="197881" cy="2007428"/>
                  <a:chOff x="8126409" y="708659"/>
                  <a:chExt cx="379810" cy="3577591"/>
                </a:xfrm>
              </p:grpSpPr>
              <p:pic>
                <p:nvPicPr>
                  <p:cNvPr id="819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5400000">
                    <a:off x="6527518" y="2307550"/>
                    <a:ext cx="3577591" cy="379810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sp>
                <p:nvSpPr>
                  <p:cNvPr id="820" name="Oval 819"/>
                  <p:cNvSpPr>
                    <a:spLocks noChangeAspect="1"/>
                  </p:cNvSpPr>
                  <p:nvPr/>
                </p:nvSpPr>
                <p:spPr>
                  <a:xfrm>
                    <a:off x="8191127" y="78104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21" name="Oval 820"/>
                  <p:cNvSpPr>
                    <a:spLocks noChangeAspect="1"/>
                  </p:cNvSpPr>
                  <p:nvPr/>
                </p:nvSpPr>
                <p:spPr>
                  <a:xfrm>
                    <a:off x="8196569" y="1129394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22" name="Oval 821"/>
                  <p:cNvSpPr>
                    <a:spLocks noChangeAspect="1"/>
                  </p:cNvSpPr>
                  <p:nvPr/>
                </p:nvSpPr>
                <p:spPr>
                  <a:xfrm>
                    <a:off x="8201417" y="1492252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23" name="Oval 822"/>
                  <p:cNvSpPr>
                    <a:spLocks noChangeAspect="1"/>
                  </p:cNvSpPr>
                  <p:nvPr/>
                </p:nvSpPr>
                <p:spPr>
                  <a:xfrm>
                    <a:off x="8202011" y="185147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24" name="Oval 823"/>
                  <p:cNvSpPr>
                    <a:spLocks noChangeAspect="1"/>
                  </p:cNvSpPr>
                  <p:nvPr/>
                </p:nvSpPr>
                <p:spPr>
                  <a:xfrm>
                    <a:off x="8207455" y="220707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25" name="Oval 824"/>
                  <p:cNvSpPr>
                    <a:spLocks noChangeAspect="1"/>
                  </p:cNvSpPr>
                  <p:nvPr/>
                </p:nvSpPr>
                <p:spPr>
                  <a:xfrm>
                    <a:off x="8207455" y="2557689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26" name="Oval 825"/>
                  <p:cNvSpPr>
                    <a:spLocks noChangeAspect="1"/>
                  </p:cNvSpPr>
                  <p:nvPr/>
                </p:nvSpPr>
                <p:spPr>
                  <a:xfrm>
                    <a:off x="8212897" y="2905126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27" name="Oval 826"/>
                  <p:cNvSpPr>
                    <a:spLocks noChangeAspect="1"/>
                  </p:cNvSpPr>
                  <p:nvPr/>
                </p:nvSpPr>
                <p:spPr>
                  <a:xfrm>
                    <a:off x="8205108" y="327614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28" name="Oval 827"/>
                  <p:cNvSpPr>
                    <a:spLocks noChangeAspect="1"/>
                  </p:cNvSpPr>
                  <p:nvPr/>
                </p:nvSpPr>
                <p:spPr>
                  <a:xfrm>
                    <a:off x="8202013" y="363310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29" name="Oval 828"/>
                  <p:cNvSpPr>
                    <a:spLocks noChangeAspect="1"/>
                  </p:cNvSpPr>
                  <p:nvPr/>
                </p:nvSpPr>
                <p:spPr>
                  <a:xfrm>
                    <a:off x="8202013" y="3995054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07" name="Group 806"/>
                <p:cNvGrpSpPr/>
                <p:nvPr/>
              </p:nvGrpSpPr>
              <p:grpSpPr>
                <a:xfrm>
                  <a:off x="779097" y="1005019"/>
                  <a:ext cx="197881" cy="2007428"/>
                  <a:chOff x="8126419" y="708659"/>
                  <a:chExt cx="379810" cy="3577592"/>
                </a:xfrm>
              </p:grpSpPr>
              <p:pic>
                <p:nvPicPr>
                  <p:cNvPr id="808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5400000">
                    <a:off x="6527528" y="2307550"/>
                    <a:ext cx="3577592" cy="379810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sp>
                <p:nvSpPr>
                  <p:cNvPr id="809" name="Oval 808"/>
                  <p:cNvSpPr>
                    <a:spLocks noChangeAspect="1"/>
                  </p:cNvSpPr>
                  <p:nvPr/>
                </p:nvSpPr>
                <p:spPr>
                  <a:xfrm>
                    <a:off x="8191127" y="78104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10" name="Oval 809"/>
                  <p:cNvSpPr>
                    <a:spLocks noChangeAspect="1"/>
                  </p:cNvSpPr>
                  <p:nvPr/>
                </p:nvSpPr>
                <p:spPr>
                  <a:xfrm>
                    <a:off x="8196569" y="1129394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11" name="Oval 810"/>
                  <p:cNvSpPr>
                    <a:spLocks noChangeAspect="1"/>
                  </p:cNvSpPr>
                  <p:nvPr/>
                </p:nvSpPr>
                <p:spPr>
                  <a:xfrm>
                    <a:off x="8201417" y="1492252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12" name="Oval 811"/>
                  <p:cNvSpPr>
                    <a:spLocks noChangeAspect="1"/>
                  </p:cNvSpPr>
                  <p:nvPr/>
                </p:nvSpPr>
                <p:spPr>
                  <a:xfrm>
                    <a:off x="8202011" y="185147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13" name="Oval 812"/>
                  <p:cNvSpPr>
                    <a:spLocks noChangeAspect="1"/>
                  </p:cNvSpPr>
                  <p:nvPr/>
                </p:nvSpPr>
                <p:spPr>
                  <a:xfrm>
                    <a:off x="8207455" y="220707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14" name="Oval 813"/>
                  <p:cNvSpPr>
                    <a:spLocks noChangeAspect="1"/>
                  </p:cNvSpPr>
                  <p:nvPr/>
                </p:nvSpPr>
                <p:spPr>
                  <a:xfrm>
                    <a:off x="8207455" y="2557689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15" name="Oval 814"/>
                  <p:cNvSpPr>
                    <a:spLocks noChangeAspect="1"/>
                  </p:cNvSpPr>
                  <p:nvPr/>
                </p:nvSpPr>
                <p:spPr>
                  <a:xfrm>
                    <a:off x="8212897" y="2905126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16" name="Oval 815"/>
                  <p:cNvSpPr>
                    <a:spLocks noChangeAspect="1"/>
                  </p:cNvSpPr>
                  <p:nvPr/>
                </p:nvSpPr>
                <p:spPr>
                  <a:xfrm>
                    <a:off x="8205108" y="327614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17" name="Oval 816"/>
                  <p:cNvSpPr>
                    <a:spLocks noChangeAspect="1"/>
                  </p:cNvSpPr>
                  <p:nvPr/>
                </p:nvSpPr>
                <p:spPr>
                  <a:xfrm>
                    <a:off x="8202013" y="3633108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18" name="Oval 817"/>
                  <p:cNvSpPr>
                    <a:spLocks noChangeAspect="1"/>
                  </p:cNvSpPr>
                  <p:nvPr/>
                </p:nvSpPr>
                <p:spPr>
                  <a:xfrm>
                    <a:off x="8202013" y="3995054"/>
                    <a:ext cx="228600" cy="228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sz="2400" dirty="0" err="1" smtClean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871" name="Group 870"/>
            <p:cNvGrpSpPr/>
            <p:nvPr/>
          </p:nvGrpSpPr>
          <p:grpSpPr>
            <a:xfrm>
              <a:off x="3128756" y="1086852"/>
              <a:ext cx="1154914" cy="2022108"/>
              <a:chOff x="3117903" y="1021317"/>
              <a:chExt cx="1154914" cy="2022108"/>
            </a:xfrm>
          </p:grpSpPr>
          <p:grpSp>
            <p:nvGrpSpPr>
              <p:cNvPr id="834" name="Group 833"/>
              <p:cNvGrpSpPr/>
              <p:nvPr/>
            </p:nvGrpSpPr>
            <p:grpSpPr>
              <a:xfrm>
                <a:off x="3117903" y="1021317"/>
                <a:ext cx="206224" cy="2022108"/>
                <a:chOff x="3163623" y="981312"/>
                <a:chExt cx="206224" cy="2022108"/>
              </a:xfrm>
            </p:grpSpPr>
            <p:pic>
              <p:nvPicPr>
                <p:cNvPr id="690" name="Picture 3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2255681" y="1889254"/>
                  <a:ext cx="2022108" cy="206224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691" name="Oval 690"/>
                <p:cNvSpPr>
                  <a:spLocks noChangeAspect="1"/>
                </p:cNvSpPr>
                <p:nvPr/>
              </p:nvSpPr>
              <p:spPr>
                <a:xfrm>
                  <a:off x="3204674" y="1022225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2" name="Oval 691"/>
                <p:cNvSpPr>
                  <a:spLocks noChangeAspect="1"/>
                </p:cNvSpPr>
                <p:nvPr/>
              </p:nvSpPr>
              <p:spPr>
                <a:xfrm>
                  <a:off x="3204674" y="1219115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3" name="Oval 692"/>
                <p:cNvSpPr>
                  <a:spLocks noChangeAspect="1"/>
                </p:cNvSpPr>
                <p:nvPr/>
              </p:nvSpPr>
              <p:spPr>
                <a:xfrm>
                  <a:off x="3204674" y="1424208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4" name="Oval 693"/>
                <p:cNvSpPr>
                  <a:spLocks noChangeAspect="1"/>
                </p:cNvSpPr>
                <p:nvPr/>
              </p:nvSpPr>
              <p:spPr>
                <a:xfrm>
                  <a:off x="3204674" y="1627248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5" name="Oval 694"/>
                <p:cNvSpPr>
                  <a:spLocks noChangeAspect="1"/>
                </p:cNvSpPr>
                <p:nvPr/>
              </p:nvSpPr>
              <p:spPr>
                <a:xfrm>
                  <a:off x="3204674" y="1828239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6" name="Oval 695"/>
                <p:cNvSpPr>
                  <a:spLocks noChangeAspect="1"/>
                </p:cNvSpPr>
                <p:nvPr/>
              </p:nvSpPr>
              <p:spPr>
                <a:xfrm>
                  <a:off x="3204674" y="2026409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7" name="Oval 696"/>
                <p:cNvSpPr>
                  <a:spLocks noChangeAspect="1"/>
                </p:cNvSpPr>
                <p:nvPr/>
              </p:nvSpPr>
              <p:spPr>
                <a:xfrm>
                  <a:off x="3204674" y="2222786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8" name="Oval 697"/>
                <p:cNvSpPr>
                  <a:spLocks noChangeAspect="1"/>
                </p:cNvSpPr>
                <p:nvPr/>
              </p:nvSpPr>
              <p:spPr>
                <a:xfrm>
                  <a:off x="3204674" y="2432493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9" name="Oval 698"/>
                <p:cNvSpPr>
                  <a:spLocks noChangeAspect="1"/>
                </p:cNvSpPr>
                <p:nvPr/>
              </p:nvSpPr>
              <p:spPr>
                <a:xfrm>
                  <a:off x="3204674" y="2634252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0" name="Oval 699"/>
                <p:cNvSpPr>
                  <a:spLocks noChangeAspect="1"/>
                </p:cNvSpPr>
                <p:nvPr/>
              </p:nvSpPr>
              <p:spPr>
                <a:xfrm>
                  <a:off x="3204674" y="2838829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35" name="Group 834"/>
              <p:cNvGrpSpPr/>
              <p:nvPr/>
            </p:nvGrpSpPr>
            <p:grpSpPr>
              <a:xfrm>
                <a:off x="3418893" y="1021317"/>
                <a:ext cx="206224" cy="2022108"/>
                <a:chOff x="3163623" y="981312"/>
                <a:chExt cx="206224" cy="2022108"/>
              </a:xfrm>
            </p:grpSpPr>
            <p:pic>
              <p:nvPicPr>
                <p:cNvPr id="836" name="Picture 3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2255681" y="1889254"/>
                  <a:ext cx="2022108" cy="206224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837" name="Oval 836"/>
                <p:cNvSpPr>
                  <a:spLocks noChangeAspect="1"/>
                </p:cNvSpPr>
                <p:nvPr/>
              </p:nvSpPr>
              <p:spPr>
                <a:xfrm>
                  <a:off x="3204674" y="1022225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8" name="Oval 837"/>
                <p:cNvSpPr>
                  <a:spLocks noChangeAspect="1"/>
                </p:cNvSpPr>
                <p:nvPr/>
              </p:nvSpPr>
              <p:spPr>
                <a:xfrm>
                  <a:off x="3204674" y="1219115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9" name="Oval 838"/>
                <p:cNvSpPr>
                  <a:spLocks noChangeAspect="1"/>
                </p:cNvSpPr>
                <p:nvPr/>
              </p:nvSpPr>
              <p:spPr>
                <a:xfrm>
                  <a:off x="3204674" y="1424208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0" name="Oval 839"/>
                <p:cNvSpPr>
                  <a:spLocks noChangeAspect="1"/>
                </p:cNvSpPr>
                <p:nvPr/>
              </p:nvSpPr>
              <p:spPr>
                <a:xfrm>
                  <a:off x="3204674" y="1627248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1" name="Oval 840"/>
                <p:cNvSpPr>
                  <a:spLocks noChangeAspect="1"/>
                </p:cNvSpPr>
                <p:nvPr/>
              </p:nvSpPr>
              <p:spPr>
                <a:xfrm>
                  <a:off x="3204674" y="1828239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2" name="Oval 841"/>
                <p:cNvSpPr>
                  <a:spLocks noChangeAspect="1"/>
                </p:cNvSpPr>
                <p:nvPr/>
              </p:nvSpPr>
              <p:spPr>
                <a:xfrm>
                  <a:off x="3204674" y="2026409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3" name="Oval 842"/>
                <p:cNvSpPr>
                  <a:spLocks noChangeAspect="1"/>
                </p:cNvSpPr>
                <p:nvPr/>
              </p:nvSpPr>
              <p:spPr>
                <a:xfrm>
                  <a:off x="3204674" y="2222786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4" name="Oval 843"/>
                <p:cNvSpPr>
                  <a:spLocks noChangeAspect="1"/>
                </p:cNvSpPr>
                <p:nvPr/>
              </p:nvSpPr>
              <p:spPr>
                <a:xfrm>
                  <a:off x="3204674" y="2432493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5" name="Oval 844"/>
                <p:cNvSpPr>
                  <a:spLocks noChangeAspect="1"/>
                </p:cNvSpPr>
                <p:nvPr/>
              </p:nvSpPr>
              <p:spPr>
                <a:xfrm>
                  <a:off x="3204674" y="2634252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6" name="Oval 845"/>
                <p:cNvSpPr>
                  <a:spLocks noChangeAspect="1"/>
                </p:cNvSpPr>
                <p:nvPr/>
              </p:nvSpPr>
              <p:spPr>
                <a:xfrm>
                  <a:off x="3204674" y="2838829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47" name="Group 846"/>
              <p:cNvGrpSpPr/>
              <p:nvPr/>
            </p:nvGrpSpPr>
            <p:grpSpPr>
              <a:xfrm>
                <a:off x="3731313" y="1021317"/>
                <a:ext cx="206224" cy="2022108"/>
                <a:chOff x="3163623" y="981312"/>
                <a:chExt cx="206224" cy="2022108"/>
              </a:xfrm>
            </p:grpSpPr>
            <p:pic>
              <p:nvPicPr>
                <p:cNvPr id="848" name="Picture 3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2255681" y="1889254"/>
                  <a:ext cx="2022108" cy="206224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849" name="Oval 848"/>
                <p:cNvSpPr>
                  <a:spLocks noChangeAspect="1"/>
                </p:cNvSpPr>
                <p:nvPr/>
              </p:nvSpPr>
              <p:spPr>
                <a:xfrm>
                  <a:off x="3204674" y="1022225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0" name="Oval 849"/>
                <p:cNvSpPr>
                  <a:spLocks noChangeAspect="1"/>
                </p:cNvSpPr>
                <p:nvPr/>
              </p:nvSpPr>
              <p:spPr>
                <a:xfrm>
                  <a:off x="3204674" y="1219115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1" name="Oval 850"/>
                <p:cNvSpPr>
                  <a:spLocks noChangeAspect="1"/>
                </p:cNvSpPr>
                <p:nvPr/>
              </p:nvSpPr>
              <p:spPr>
                <a:xfrm>
                  <a:off x="3204674" y="1424208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2" name="Oval 851"/>
                <p:cNvSpPr>
                  <a:spLocks noChangeAspect="1"/>
                </p:cNvSpPr>
                <p:nvPr/>
              </p:nvSpPr>
              <p:spPr>
                <a:xfrm>
                  <a:off x="3204674" y="1627248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3" name="Oval 852"/>
                <p:cNvSpPr>
                  <a:spLocks noChangeAspect="1"/>
                </p:cNvSpPr>
                <p:nvPr/>
              </p:nvSpPr>
              <p:spPr>
                <a:xfrm>
                  <a:off x="3204674" y="1828239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4" name="Oval 853"/>
                <p:cNvSpPr>
                  <a:spLocks noChangeAspect="1"/>
                </p:cNvSpPr>
                <p:nvPr/>
              </p:nvSpPr>
              <p:spPr>
                <a:xfrm>
                  <a:off x="3204674" y="2026409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5" name="Oval 854"/>
                <p:cNvSpPr>
                  <a:spLocks noChangeAspect="1"/>
                </p:cNvSpPr>
                <p:nvPr/>
              </p:nvSpPr>
              <p:spPr>
                <a:xfrm>
                  <a:off x="3204674" y="2222786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6" name="Oval 855"/>
                <p:cNvSpPr>
                  <a:spLocks noChangeAspect="1"/>
                </p:cNvSpPr>
                <p:nvPr/>
              </p:nvSpPr>
              <p:spPr>
                <a:xfrm>
                  <a:off x="3204674" y="2432493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7" name="Oval 856"/>
                <p:cNvSpPr>
                  <a:spLocks noChangeAspect="1"/>
                </p:cNvSpPr>
                <p:nvPr/>
              </p:nvSpPr>
              <p:spPr>
                <a:xfrm>
                  <a:off x="3204674" y="2634252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8" name="Oval 857"/>
                <p:cNvSpPr>
                  <a:spLocks noChangeAspect="1"/>
                </p:cNvSpPr>
                <p:nvPr/>
              </p:nvSpPr>
              <p:spPr>
                <a:xfrm>
                  <a:off x="3204674" y="2838829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59" name="Group 858"/>
              <p:cNvGrpSpPr/>
              <p:nvPr/>
            </p:nvGrpSpPr>
            <p:grpSpPr>
              <a:xfrm>
                <a:off x="4066593" y="1021317"/>
                <a:ext cx="206224" cy="2022108"/>
                <a:chOff x="3163623" y="981312"/>
                <a:chExt cx="206224" cy="2022108"/>
              </a:xfrm>
            </p:grpSpPr>
            <p:pic>
              <p:nvPicPr>
                <p:cNvPr id="860" name="Picture 3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2255681" y="1889254"/>
                  <a:ext cx="2022108" cy="206224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861" name="Oval 860"/>
                <p:cNvSpPr>
                  <a:spLocks noChangeAspect="1"/>
                </p:cNvSpPr>
                <p:nvPr/>
              </p:nvSpPr>
              <p:spPr>
                <a:xfrm>
                  <a:off x="3204674" y="1022225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2" name="Oval 861"/>
                <p:cNvSpPr>
                  <a:spLocks noChangeAspect="1"/>
                </p:cNvSpPr>
                <p:nvPr/>
              </p:nvSpPr>
              <p:spPr>
                <a:xfrm>
                  <a:off x="3204674" y="1219115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3" name="Oval 862"/>
                <p:cNvSpPr>
                  <a:spLocks noChangeAspect="1"/>
                </p:cNvSpPr>
                <p:nvPr/>
              </p:nvSpPr>
              <p:spPr>
                <a:xfrm>
                  <a:off x="3204674" y="1424208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4" name="Oval 863"/>
                <p:cNvSpPr>
                  <a:spLocks noChangeAspect="1"/>
                </p:cNvSpPr>
                <p:nvPr/>
              </p:nvSpPr>
              <p:spPr>
                <a:xfrm>
                  <a:off x="3204674" y="1627248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5" name="Oval 864"/>
                <p:cNvSpPr>
                  <a:spLocks noChangeAspect="1"/>
                </p:cNvSpPr>
                <p:nvPr/>
              </p:nvSpPr>
              <p:spPr>
                <a:xfrm>
                  <a:off x="3204674" y="1828239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6" name="Oval 865"/>
                <p:cNvSpPr>
                  <a:spLocks noChangeAspect="1"/>
                </p:cNvSpPr>
                <p:nvPr/>
              </p:nvSpPr>
              <p:spPr>
                <a:xfrm>
                  <a:off x="3204674" y="2026409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7" name="Oval 866"/>
                <p:cNvSpPr>
                  <a:spLocks noChangeAspect="1"/>
                </p:cNvSpPr>
                <p:nvPr/>
              </p:nvSpPr>
              <p:spPr>
                <a:xfrm>
                  <a:off x="3204674" y="2222786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8" name="Oval 867"/>
                <p:cNvSpPr>
                  <a:spLocks noChangeAspect="1"/>
                </p:cNvSpPr>
                <p:nvPr/>
              </p:nvSpPr>
              <p:spPr>
                <a:xfrm>
                  <a:off x="3204674" y="2432493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9" name="Oval 868"/>
                <p:cNvSpPr>
                  <a:spLocks noChangeAspect="1"/>
                </p:cNvSpPr>
                <p:nvPr/>
              </p:nvSpPr>
              <p:spPr>
                <a:xfrm>
                  <a:off x="3204674" y="2634252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0" name="Oval 869"/>
                <p:cNvSpPr>
                  <a:spLocks noChangeAspect="1"/>
                </p:cNvSpPr>
                <p:nvPr/>
              </p:nvSpPr>
              <p:spPr>
                <a:xfrm>
                  <a:off x="3204674" y="2838829"/>
                  <a:ext cx="124122" cy="129208"/>
                </a:xfrm>
                <a:prstGeom prst="ellipse">
                  <a:avLst/>
                </a:prstGeom>
                <a:solidFill>
                  <a:schemeClr val="accent5"/>
                </a:solidFill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400" dirty="0" err="1" smtClean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873" name="Text Placeholder 3"/>
          <p:cNvSpPr txBox="1">
            <a:spLocks/>
          </p:cNvSpPr>
          <p:nvPr/>
        </p:nvSpPr>
        <p:spPr bwMode="auto">
          <a:xfrm>
            <a:off x="4208906" y="415767"/>
            <a:ext cx="44778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What is the value of 145?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876" name="Text Placeholder 3"/>
          <p:cNvSpPr txBox="1">
            <a:spLocks/>
          </p:cNvSpPr>
          <p:nvPr/>
        </p:nvSpPr>
        <p:spPr bwMode="auto">
          <a:xfrm>
            <a:off x="1180236" y="4415836"/>
            <a:ext cx="4831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100    +        40    +    5 = 145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668" grpId="0" animBg="1"/>
      <p:bldP spid="677" grpId="0"/>
      <p:bldP spid="676" grpId="0"/>
      <p:bldP spid="678" grpId="0"/>
      <p:bldP spid="873" grpId="0"/>
      <p:bldP spid="87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591" y="2797072"/>
            <a:ext cx="2122995" cy="1963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loud Callout 6"/>
          <p:cNvSpPr/>
          <p:nvPr/>
        </p:nvSpPr>
        <p:spPr>
          <a:xfrm>
            <a:off x="307453" y="1069969"/>
            <a:ext cx="2114550" cy="1194110"/>
          </a:xfrm>
          <a:prstGeom prst="cloudCallout">
            <a:avLst>
              <a:gd name="adj1" fmla="val 89214"/>
              <a:gd name="adj2" fmla="val 100246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grpSp>
        <p:nvGrpSpPr>
          <p:cNvPr id="2064" name="Group 2063"/>
          <p:cNvGrpSpPr/>
          <p:nvPr/>
        </p:nvGrpSpPr>
        <p:grpSpPr>
          <a:xfrm>
            <a:off x="6286500" y="1058685"/>
            <a:ext cx="2090420" cy="854044"/>
            <a:chOff x="6286500" y="750075"/>
            <a:chExt cx="2090420" cy="854044"/>
          </a:xfrm>
        </p:grpSpPr>
        <p:sp>
          <p:nvSpPr>
            <p:cNvPr id="16" name="Rectangle 15"/>
            <p:cNvSpPr/>
            <p:nvPr/>
          </p:nvSpPr>
          <p:spPr>
            <a:xfrm>
              <a:off x="6286500" y="755013"/>
              <a:ext cx="828675" cy="80010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2058" name="Group 2057"/>
            <p:cNvGrpSpPr/>
            <p:nvPr/>
          </p:nvGrpSpPr>
          <p:grpSpPr>
            <a:xfrm>
              <a:off x="7315200" y="750075"/>
              <a:ext cx="608330" cy="829310"/>
              <a:chOff x="7315200" y="1412238"/>
              <a:chExt cx="608330" cy="829310"/>
            </a:xfrm>
          </p:grpSpPr>
          <p:cxnSp>
            <p:nvCxnSpPr>
              <p:cNvPr id="19" name="Straight Connector 18"/>
              <p:cNvCxnSpPr/>
              <p:nvPr/>
            </p:nvCxnSpPr>
            <p:spPr>
              <a:xfrm>
                <a:off x="7801864" y="1412238"/>
                <a:ext cx="0" cy="82931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7923530" y="1412238"/>
                <a:ext cx="0" cy="82931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7680198" y="1412238"/>
                <a:ext cx="0" cy="82931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7436866" y="1412238"/>
                <a:ext cx="0" cy="82931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7558532" y="1412238"/>
                <a:ext cx="0" cy="82931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7315200" y="1412238"/>
                <a:ext cx="0" cy="82931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" name="Group 1"/>
            <p:cNvGrpSpPr/>
            <p:nvPr/>
          </p:nvGrpSpPr>
          <p:grpSpPr>
            <a:xfrm>
              <a:off x="8049895" y="775254"/>
              <a:ext cx="93980" cy="828865"/>
              <a:chOff x="8049895" y="1677796"/>
              <a:chExt cx="93980" cy="828865"/>
            </a:xfrm>
          </p:grpSpPr>
          <p:sp>
            <p:nvSpPr>
              <p:cNvPr id="30" name="Oval 29"/>
              <p:cNvSpPr/>
              <p:nvPr/>
            </p:nvSpPr>
            <p:spPr>
              <a:xfrm>
                <a:off x="8049895" y="1677796"/>
                <a:ext cx="93980" cy="9398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8049895" y="2045238"/>
                <a:ext cx="93980" cy="9398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8049895" y="2228959"/>
                <a:ext cx="93980" cy="9398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8049895" y="2412681"/>
                <a:ext cx="93980" cy="9398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8049895" y="1861517"/>
                <a:ext cx="93980" cy="9398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059" name="Group 2058"/>
            <p:cNvGrpSpPr/>
            <p:nvPr/>
          </p:nvGrpSpPr>
          <p:grpSpPr>
            <a:xfrm>
              <a:off x="8282940" y="1160363"/>
              <a:ext cx="93980" cy="426087"/>
              <a:chOff x="8235950" y="2007627"/>
              <a:chExt cx="93980" cy="426087"/>
            </a:xfrm>
          </p:grpSpPr>
          <p:sp>
            <p:nvSpPr>
              <p:cNvPr id="32" name="Oval 31"/>
              <p:cNvSpPr/>
              <p:nvPr/>
            </p:nvSpPr>
            <p:spPr>
              <a:xfrm>
                <a:off x="8235950" y="2173680"/>
                <a:ext cx="93980" cy="9398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8235950" y="2007627"/>
                <a:ext cx="93980" cy="9398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8235950" y="2339734"/>
                <a:ext cx="93980" cy="9398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14" name="Text Placeholder 3"/>
          <p:cNvSpPr txBox="1">
            <a:spLocks/>
          </p:cNvSpPr>
          <p:nvPr/>
        </p:nvSpPr>
        <p:spPr bwMode="auto">
          <a:xfrm>
            <a:off x="5074920" y="3091624"/>
            <a:ext cx="2585561" cy="1243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" pitchFamily="2" charset="2"/>
              <a:buNone/>
            </a:pPr>
            <a:r>
              <a:rPr lang="en-US" sz="2200" dirty="0">
                <a:solidFill>
                  <a:schemeClr val="accent1"/>
                </a:solidFill>
                <a:latin typeface="Orly's Font 2" pitchFamily="66" charset="0"/>
              </a:rPr>
              <a:t>g</a:t>
            </a: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reater than  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&gt;</a:t>
            </a:r>
          </a:p>
          <a:p>
            <a:pPr marL="0" indent="0" algn="r">
              <a:buFont typeface="Wingdings" pitchFamily="2" charset="2"/>
              <a:buNone/>
            </a:pPr>
            <a:r>
              <a:rPr lang="en-US" sz="2200" dirty="0">
                <a:solidFill>
                  <a:schemeClr val="accent1"/>
                </a:solidFill>
                <a:latin typeface="Orly's Font 2" pitchFamily="66" charset="0"/>
              </a:rPr>
              <a:t>l</a:t>
            </a: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ess than  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&lt;</a:t>
            </a:r>
          </a:p>
          <a:p>
            <a:pPr marL="0" indent="0" algn="r">
              <a:buFont typeface="Wingdings" pitchFamily="2" charset="2"/>
              <a:buNone/>
            </a:pPr>
            <a:r>
              <a:rPr lang="en-US" sz="2200" dirty="0">
                <a:solidFill>
                  <a:schemeClr val="accent1"/>
                </a:solidFill>
                <a:latin typeface="Orly's Font 2" pitchFamily="66" charset="0"/>
              </a:rPr>
              <a:t>e</a:t>
            </a:r>
            <a:r>
              <a:rPr lang="en-US" sz="2200" dirty="0" smtClean="0">
                <a:solidFill>
                  <a:schemeClr val="accent1"/>
                </a:solidFill>
                <a:latin typeface="Orly's Font 2" pitchFamily="66" charset="0"/>
              </a:rPr>
              <a:t>qual  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=</a:t>
            </a:r>
            <a:endParaRPr lang="en-US" sz="2200" b="1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78425" y="3011275"/>
            <a:ext cx="2479675" cy="134662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98927" y="1906490"/>
            <a:ext cx="54053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Font typeface="Wingdings" pitchFamily="2" charset="2"/>
              <a:buNone/>
            </a:pPr>
            <a:r>
              <a:rPr lang="en-US" sz="4800" dirty="0" smtClean="0">
                <a:solidFill>
                  <a:schemeClr val="accent1"/>
                </a:solidFill>
                <a:latin typeface="Orly's Font 2" pitchFamily="66" charset="0"/>
              </a:rPr>
              <a:t>&gt;</a:t>
            </a:r>
            <a:endParaRPr lang="en-US" sz="4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2052" name="Straight Connector 2051"/>
          <p:cNvCxnSpPr/>
          <p:nvPr/>
        </p:nvCxnSpPr>
        <p:spPr>
          <a:xfrm>
            <a:off x="3258639" y="2531747"/>
            <a:ext cx="566777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6346507" y="2562198"/>
            <a:ext cx="51525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/>
          <p:cNvSpPr/>
          <p:nvPr/>
        </p:nvSpPr>
        <p:spPr>
          <a:xfrm>
            <a:off x="6286500" y="1085759"/>
            <a:ext cx="828675" cy="74442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063" name="Group 2062"/>
          <p:cNvGrpSpPr/>
          <p:nvPr/>
        </p:nvGrpSpPr>
        <p:grpSpPr>
          <a:xfrm>
            <a:off x="3127691" y="1034413"/>
            <a:ext cx="2604367" cy="829310"/>
            <a:chOff x="3111817" y="800320"/>
            <a:chExt cx="2604367" cy="829310"/>
          </a:xfrm>
        </p:grpSpPr>
        <p:sp>
          <p:nvSpPr>
            <p:cNvPr id="17" name="Rectangle 16"/>
            <p:cNvSpPr/>
            <p:nvPr/>
          </p:nvSpPr>
          <p:spPr>
            <a:xfrm>
              <a:off x="4106227" y="825609"/>
              <a:ext cx="828675" cy="80010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111817" y="823927"/>
              <a:ext cx="828675" cy="80010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2061" name="Group 2060"/>
            <p:cNvGrpSpPr/>
            <p:nvPr/>
          </p:nvGrpSpPr>
          <p:grpSpPr>
            <a:xfrm>
              <a:off x="5096826" y="800320"/>
              <a:ext cx="165736" cy="829310"/>
              <a:chOff x="5199696" y="800320"/>
              <a:chExt cx="165736" cy="829310"/>
            </a:xfrm>
          </p:grpSpPr>
          <p:cxnSp>
            <p:nvCxnSpPr>
              <p:cNvPr id="26" name="Straight Connector 25"/>
              <p:cNvCxnSpPr/>
              <p:nvPr/>
            </p:nvCxnSpPr>
            <p:spPr>
              <a:xfrm>
                <a:off x="5365432" y="800320"/>
                <a:ext cx="0" cy="82931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5199696" y="800320"/>
                <a:ext cx="0" cy="82931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41" name="Oval 40"/>
            <p:cNvSpPr/>
            <p:nvPr/>
          </p:nvSpPr>
          <p:spPr>
            <a:xfrm>
              <a:off x="5622204" y="1499433"/>
              <a:ext cx="93980" cy="9398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2062" name="Group 2061"/>
            <p:cNvGrpSpPr/>
            <p:nvPr/>
          </p:nvGrpSpPr>
          <p:grpSpPr>
            <a:xfrm>
              <a:off x="5403850" y="825390"/>
              <a:ext cx="93980" cy="778729"/>
              <a:chOff x="5528468" y="1213427"/>
              <a:chExt cx="93980" cy="778729"/>
            </a:xfrm>
          </p:grpSpPr>
          <p:sp>
            <p:nvSpPr>
              <p:cNvPr id="37" name="Oval 36"/>
              <p:cNvSpPr/>
              <p:nvPr/>
            </p:nvSpPr>
            <p:spPr>
              <a:xfrm>
                <a:off x="5528468" y="1726988"/>
                <a:ext cx="93980" cy="9398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5528468" y="1384614"/>
                <a:ext cx="93980" cy="9398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5528468" y="1898176"/>
                <a:ext cx="93980" cy="9398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5528468" y="1213427"/>
                <a:ext cx="93980" cy="9398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5528468" y="1555801"/>
                <a:ext cx="93980" cy="9398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60" name="Rectangle 59"/>
          <p:cNvSpPr/>
          <p:nvPr/>
        </p:nvSpPr>
        <p:spPr>
          <a:xfrm>
            <a:off x="4122101" y="1096397"/>
            <a:ext cx="828675" cy="74442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3101196" y="1117618"/>
            <a:ext cx="828675" cy="74442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5147437" y="3120201"/>
            <a:ext cx="2524633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4" name="Cloud Callout 63"/>
          <p:cNvSpPr/>
          <p:nvPr/>
        </p:nvSpPr>
        <p:spPr>
          <a:xfrm>
            <a:off x="411480" y="2415525"/>
            <a:ext cx="2305050" cy="1310655"/>
          </a:xfrm>
          <a:prstGeom prst="cloudCallout">
            <a:avLst>
              <a:gd name="adj1" fmla="val 90881"/>
              <a:gd name="adj2" fmla="val 9654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65" name="Rectangle 2064"/>
          <p:cNvSpPr/>
          <p:nvPr/>
        </p:nvSpPr>
        <p:spPr>
          <a:xfrm>
            <a:off x="1321116" y="3782681"/>
            <a:ext cx="1670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226 &gt; 168</a:t>
            </a:r>
            <a:endParaRPr lang="en-US" sz="2400" dirty="0"/>
          </a:p>
        </p:txBody>
      </p:sp>
      <p:sp>
        <p:nvSpPr>
          <p:cNvPr id="76" name="Rectangle 75"/>
          <p:cNvSpPr/>
          <p:nvPr/>
        </p:nvSpPr>
        <p:spPr>
          <a:xfrm>
            <a:off x="1358264" y="4176745"/>
            <a:ext cx="20192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Orly's Font 2" pitchFamily="66" charset="0"/>
              </a:rPr>
              <a:t>168 &lt; 226</a:t>
            </a:r>
            <a:endParaRPr lang="en-US" sz="2400" dirty="0"/>
          </a:p>
        </p:txBody>
      </p:sp>
      <p:sp>
        <p:nvSpPr>
          <p:cNvPr id="77" name="Rectangle 76"/>
          <p:cNvSpPr/>
          <p:nvPr/>
        </p:nvSpPr>
        <p:spPr>
          <a:xfrm>
            <a:off x="5178425" y="3544393"/>
            <a:ext cx="2482057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9" name="Text Placeholder 3"/>
          <p:cNvSpPr txBox="1">
            <a:spLocks/>
          </p:cNvSpPr>
          <p:nvPr/>
        </p:nvSpPr>
        <p:spPr bwMode="auto">
          <a:xfrm>
            <a:off x="3824889" y="421745"/>
            <a:ext cx="47535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  <a:latin typeface="Orly's Font 2" pitchFamily="66" charset="0"/>
              </a:rPr>
              <a:t>L</a:t>
            </a: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et’s compare 226 and 168.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83" name="Text Placeholder 3"/>
          <p:cNvSpPr txBox="1">
            <a:spLocks/>
          </p:cNvSpPr>
          <p:nvPr/>
        </p:nvSpPr>
        <p:spPr bwMode="auto">
          <a:xfrm>
            <a:off x="6252210" y="2074755"/>
            <a:ext cx="26788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100 + 60 + 8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84" name="Text Placeholder 3"/>
          <p:cNvSpPr txBox="1">
            <a:spLocks/>
          </p:cNvSpPr>
          <p:nvPr/>
        </p:nvSpPr>
        <p:spPr bwMode="auto">
          <a:xfrm>
            <a:off x="3155770" y="2091155"/>
            <a:ext cx="2243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  <a:latin typeface="Orly's Font 2" pitchFamily="66" charset="0"/>
              </a:rPr>
              <a:t>200 + 20 + 6</a:t>
            </a:r>
            <a:endParaRPr lang="en-US" dirty="0">
              <a:solidFill>
                <a:srgbClr val="0070C0"/>
              </a:solidFill>
              <a:latin typeface="Orly's Font 2" pitchFamily="66" charset="0"/>
            </a:endParaRPr>
          </a:p>
        </p:txBody>
      </p:sp>
      <p:sp>
        <p:nvSpPr>
          <p:cNvPr id="57" name="Text Placeholder 3"/>
          <p:cNvSpPr txBox="1">
            <a:spLocks/>
          </p:cNvSpPr>
          <p:nvPr/>
        </p:nvSpPr>
        <p:spPr bwMode="auto">
          <a:xfrm>
            <a:off x="785573" y="2598204"/>
            <a:ext cx="202710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6">
                    <a:lumMod val="50000"/>
                  </a:schemeClr>
                </a:solidFill>
                <a:latin typeface="Orly's Font 2" pitchFamily="66" charset="0"/>
              </a:rPr>
              <a:t>2 hundreds is more than 1 hundred.</a:t>
            </a:r>
            <a:endParaRPr lang="en-US" sz="1800" dirty="0">
              <a:solidFill>
                <a:schemeClr val="accent6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59" name="Text Placeholder 3"/>
          <p:cNvSpPr txBox="1">
            <a:spLocks/>
          </p:cNvSpPr>
          <p:nvPr/>
        </p:nvSpPr>
        <p:spPr bwMode="auto">
          <a:xfrm>
            <a:off x="372312" y="1200059"/>
            <a:ext cx="21176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Compare the hundreds first</a:t>
            </a:r>
            <a:endParaRPr lang="en-US" sz="1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  <p:bldP spid="11" grpId="0" animBg="1"/>
      <p:bldP spid="5" grpId="0"/>
      <p:bldP spid="61" grpId="0" animBg="1"/>
      <p:bldP spid="60" grpId="0" animBg="1"/>
      <p:bldP spid="62" grpId="0" animBg="1"/>
      <p:bldP spid="63" grpId="0" animBg="1"/>
      <p:bldP spid="64" grpId="0" animBg="1"/>
      <p:bldP spid="2065" grpId="0"/>
      <p:bldP spid="76" grpId="0"/>
      <p:bldP spid="77" grpId="0" animBg="1"/>
      <p:bldP spid="79" grpId="0"/>
      <p:bldP spid="83" grpId="0"/>
      <p:bldP spid="84" grpId="0"/>
      <p:bldP spid="57" grpId="0"/>
      <p:bldP spid="59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8737</TotalTime>
  <Words>592</Words>
  <Application>Microsoft Office PowerPoint</Application>
  <PresentationFormat>On-screen Show (16:9)</PresentationFormat>
  <Paragraphs>114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385</cp:revision>
  <dcterms:created xsi:type="dcterms:W3CDTF">2011-06-12T17:04:43Z</dcterms:created>
  <dcterms:modified xsi:type="dcterms:W3CDTF">2015-06-07T13:23:33Z</dcterms:modified>
</cp:coreProperties>
</file>